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4" d="100"/>
          <a:sy n="64" d="100"/>
        </p:scale>
        <p:origin x="678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ken Toktarbay" userId="9b6d8158d0568b7f" providerId="LiveId" clId="{05E2C821-0D69-4288-938D-470B45B83263}"/>
    <pc:docChg chg="undo custSel modSld">
      <pc:chgData name="Saken Toktarbay" userId="9b6d8158d0568b7f" providerId="LiveId" clId="{05E2C821-0D69-4288-938D-470B45B83263}" dt="2026-07-05T17:01:13.801" v="376" actId="1076"/>
      <pc:docMkLst>
        <pc:docMk/>
      </pc:docMkLst>
      <pc:sldChg chg="addSp delSp modSp mod">
        <pc:chgData name="Saken Toktarbay" userId="9b6d8158d0568b7f" providerId="LiveId" clId="{05E2C821-0D69-4288-938D-470B45B83263}" dt="2026-07-05T17:01:13.801" v="376" actId="1076"/>
        <pc:sldMkLst>
          <pc:docMk/>
          <pc:sldMk cId="0" sldId="256"/>
        </pc:sldMkLst>
        <pc:spChg chg="del mod">
          <ac:chgData name="Saken Toktarbay" userId="9b6d8158d0568b7f" providerId="LiveId" clId="{05E2C821-0D69-4288-938D-470B45B83263}" dt="2026-07-05T16:10:17.101" v="121" actId="478"/>
          <ac:spMkLst>
            <pc:docMk/>
            <pc:sldMk cId="0" sldId="256"/>
            <ac:spMk id="2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6:56.759" v="17" actId="478"/>
          <ac:spMkLst>
            <pc:docMk/>
            <pc:sldMk cId="0" sldId="256"/>
            <ac:spMk id="3" creationId="{00000000-0000-0000-0000-000000000000}"/>
          </ac:spMkLst>
        </pc:spChg>
        <pc:spChg chg="del">
          <ac:chgData name="Saken Toktarbay" userId="9b6d8158d0568b7f" providerId="LiveId" clId="{05E2C821-0D69-4288-938D-470B45B83263}" dt="2026-07-05T16:06:56.759" v="17" actId="478"/>
          <ac:spMkLst>
            <pc:docMk/>
            <pc:sldMk cId="0" sldId="256"/>
            <ac:spMk id="4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6:56.759" v="17" actId="478"/>
          <ac:spMkLst>
            <pc:docMk/>
            <pc:sldMk cId="0" sldId="256"/>
            <ac:spMk id="5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6:56.759" v="17" actId="478"/>
          <ac:spMkLst>
            <pc:docMk/>
            <pc:sldMk cId="0" sldId="256"/>
            <ac:spMk id="6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6:56.759" v="17" actId="478"/>
          <ac:spMkLst>
            <pc:docMk/>
            <pc:sldMk cId="0" sldId="256"/>
            <ac:spMk id="7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6:56.759" v="17" actId="478"/>
          <ac:spMkLst>
            <pc:docMk/>
            <pc:sldMk cId="0" sldId="256"/>
            <ac:spMk id="8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6:56.759" v="17" actId="478"/>
          <ac:spMkLst>
            <pc:docMk/>
            <pc:sldMk cId="0" sldId="256"/>
            <ac:spMk id="10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10:29.098" v="122" actId="1076"/>
          <ac:spMkLst>
            <pc:docMk/>
            <pc:sldMk cId="0" sldId="256"/>
            <ac:spMk id="11" creationId="{2C286A8B-3F4F-23A5-E76F-BB4A38D56357}"/>
          </ac:spMkLst>
        </pc:spChg>
        <pc:spChg chg="add mod">
          <ac:chgData name="Saken Toktarbay" userId="9b6d8158d0568b7f" providerId="LiveId" clId="{05E2C821-0D69-4288-938D-470B45B83263}" dt="2026-07-05T17:01:13.801" v="376" actId="1076"/>
          <ac:spMkLst>
            <pc:docMk/>
            <pc:sldMk cId="0" sldId="256"/>
            <ac:spMk id="12" creationId="{AC0805FA-F36E-7745-6F89-4E01D881C1DC}"/>
          </ac:spMkLst>
        </pc:spChg>
        <pc:spChg chg="add mod">
          <ac:chgData name="Saken Toktarbay" userId="9b6d8158d0568b7f" providerId="LiveId" clId="{05E2C821-0D69-4288-938D-470B45B83263}" dt="2026-07-05T16:10:00.021" v="112" actId="1076"/>
          <ac:spMkLst>
            <pc:docMk/>
            <pc:sldMk cId="0" sldId="256"/>
            <ac:spMk id="13" creationId="{E7D69CFE-3F83-41B1-5B3F-D6FDDD82884C}"/>
          </ac:spMkLst>
        </pc:spChg>
        <pc:spChg chg="add mod">
          <ac:chgData name="Saken Toktarbay" userId="9b6d8158d0568b7f" providerId="LiveId" clId="{05E2C821-0D69-4288-938D-470B45B83263}" dt="2026-07-05T16:10:34.891" v="123" actId="1076"/>
          <ac:spMkLst>
            <pc:docMk/>
            <pc:sldMk cId="0" sldId="256"/>
            <ac:spMk id="14" creationId="{28848DB2-A49A-92A0-1B4F-D171C8FBC1EA}"/>
          </ac:spMkLst>
        </pc:spChg>
        <pc:spChg chg="add mod">
          <ac:chgData name="Saken Toktarbay" userId="9b6d8158d0568b7f" providerId="LiveId" clId="{05E2C821-0D69-4288-938D-470B45B83263}" dt="2026-07-05T16:10:39.262" v="124" actId="1076"/>
          <ac:spMkLst>
            <pc:docMk/>
            <pc:sldMk cId="0" sldId="256"/>
            <ac:spMk id="15" creationId="{BC3578AB-9BB4-B8F5-FA82-AA986642462C}"/>
          </ac:spMkLst>
        </pc:spChg>
        <pc:picChg chg="del">
          <ac:chgData name="Saken Toktarbay" userId="9b6d8158d0568b7f" providerId="LiveId" clId="{05E2C821-0D69-4288-938D-470B45B83263}" dt="2026-07-05T16:06:35.968" v="16" actId="478"/>
          <ac:picMkLst>
            <pc:docMk/>
            <pc:sldMk cId="0" sldId="256"/>
            <ac:picMk id="9" creationId="{00000000-0000-0000-0000-000000000000}"/>
          </ac:picMkLst>
        </pc:picChg>
      </pc:sldChg>
      <pc:sldChg chg="modSp mod">
        <pc:chgData name="Saken Toktarbay" userId="9b6d8158d0568b7f" providerId="LiveId" clId="{05E2C821-0D69-4288-938D-470B45B83263}" dt="2026-07-05T16:11:28.683" v="134" actId="1076"/>
        <pc:sldMkLst>
          <pc:docMk/>
          <pc:sldMk cId="0" sldId="257"/>
        </pc:sldMkLst>
        <pc:spChg chg="mod">
          <ac:chgData name="Saken Toktarbay" userId="9b6d8158d0568b7f" providerId="LiveId" clId="{05E2C821-0D69-4288-938D-470B45B83263}" dt="2026-07-05T15:27:28.604" v="3" actId="2711"/>
          <ac:spMkLst>
            <pc:docMk/>
            <pc:sldMk cId="0" sldId="257"/>
            <ac:spMk id="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28.604" v="3" actId="2711"/>
          <ac:spMkLst>
            <pc:docMk/>
            <pc:sldMk cId="0" sldId="257"/>
            <ac:spMk id="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28.604" v="3" actId="2711"/>
          <ac:spMkLst>
            <pc:docMk/>
            <pc:sldMk cId="0" sldId="257"/>
            <ac:spMk id="1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28.604" v="3" actId="2711"/>
          <ac:spMkLst>
            <pc:docMk/>
            <pc:sldMk cId="0" sldId="257"/>
            <ac:spMk id="1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28.604" v="3" actId="2711"/>
          <ac:spMkLst>
            <pc:docMk/>
            <pc:sldMk cId="0" sldId="257"/>
            <ac:spMk id="1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28.604" v="3" actId="2711"/>
          <ac:spMkLst>
            <pc:docMk/>
            <pc:sldMk cId="0" sldId="257"/>
            <ac:spMk id="2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1:28.683" v="134" actId="1076"/>
          <ac:spMkLst>
            <pc:docMk/>
            <pc:sldMk cId="0" sldId="257"/>
            <ac:spMk id="2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28.604" v="3" actId="2711"/>
          <ac:spMkLst>
            <pc:docMk/>
            <pc:sldMk cId="0" sldId="257"/>
            <ac:spMk id="2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1:13.344" v="130" actId="1076"/>
          <ac:spMkLst>
            <pc:docMk/>
            <pc:sldMk cId="0" sldId="257"/>
            <ac:spMk id="2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1:13.344" v="130" actId="1076"/>
          <ac:spMkLst>
            <pc:docMk/>
            <pc:sldMk cId="0" sldId="257"/>
            <ac:spMk id="2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1:20.837" v="132" actId="14100"/>
          <ac:spMkLst>
            <pc:docMk/>
            <pc:sldMk cId="0" sldId="257"/>
            <ac:spMk id="30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08:30.114" v="89" actId="113"/>
          <ac:spMkLst>
            <pc:docMk/>
            <pc:sldMk cId="0" sldId="257"/>
            <ac:spMk id="31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28.604" v="3" actId="2711"/>
          <ac:spMkLst>
            <pc:docMk/>
            <pc:sldMk cId="0" sldId="257"/>
            <ac:spMk id="32" creationId="{00000000-0000-0000-0000-000000000000}"/>
          </ac:spMkLst>
        </pc:spChg>
      </pc:sldChg>
      <pc:sldChg chg="addSp delSp modSp mod">
        <pc:chgData name="Saken Toktarbay" userId="9b6d8158d0568b7f" providerId="LiveId" clId="{05E2C821-0D69-4288-938D-470B45B83263}" dt="2026-07-05T16:59:29.397" v="367" actId="14100"/>
        <pc:sldMkLst>
          <pc:docMk/>
          <pc:sldMk cId="0" sldId="258"/>
        </pc:sldMkLst>
        <pc:spChg chg="mod">
          <ac:chgData name="Saken Toktarbay" userId="9b6d8158d0568b7f" providerId="LiveId" clId="{05E2C821-0D69-4288-938D-470B45B83263}" dt="2026-07-05T15:27:38.425" v="4" actId="2711"/>
          <ac:spMkLst>
            <pc:docMk/>
            <pc:sldMk cId="0" sldId="258"/>
            <ac:spMk id="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11.309" v="142" actId="1076"/>
          <ac:spMkLst>
            <pc:docMk/>
            <pc:sldMk cId="0" sldId="258"/>
            <ac:spMk id="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06.936" v="141" actId="1076"/>
          <ac:spMkLst>
            <pc:docMk/>
            <pc:sldMk cId="0" sldId="258"/>
            <ac:spMk id="6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06.936" v="141" actId="1076"/>
          <ac:spMkLst>
            <pc:docMk/>
            <pc:sldMk cId="0" sldId="258"/>
            <ac:spMk id="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06.936" v="141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06.936" v="141" actId="1076"/>
          <ac:spMkLst>
            <pc:docMk/>
            <pc:sldMk cId="0" sldId="258"/>
            <ac:spMk id="10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06.936" v="141" actId="1076"/>
          <ac:spMkLst>
            <pc:docMk/>
            <pc:sldMk cId="0" sldId="258"/>
            <ac:spMk id="11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06.936" v="141" actId="1076"/>
          <ac:spMkLst>
            <pc:docMk/>
            <pc:sldMk cId="0" sldId="258"/>
            <ac:spMk id="1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06.936" v="141" actId="1076"/>
          <ac:spMkLst>
            <pc:docMk/>
            <pc:sldMk cId="0" sldId="258"/>
            <ac:spMk id="14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06.936" v="141" actId="1076"/>
          <ac:spMkLst>
            <pc:docMk/>
            <pc:sldMk cId="0" sldId="258"/>
            <ac:spMk id="1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06.936" v="141" actId="1076"/>
          <ac:spMkLst>
            <pc:docMk/>
            <pc:sldMk cId="0" sldId="258"/>
            <ac:spMk id="16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40:57.927" v="231" actId="6549"/>
          <ac:spMkLst>
            <pc:docMk/>
            <pc:sldMk cId="0" sldId="258"/>
            <ac:spMk id="1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9:13.086" v="363" actId="14100"/>
          <ac:spMkLst>
            <pc:docMk/>
            <pc:sldMk cId="0" sldId="258"/>
            <ac:spMk id="1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8:29.623" v="345" actId="1076"/>
          <ac:spMkLst>
            <pc:docMk/>
            <pc:sldMk cId="0" sldId="258"/>
            <ac:spMk id="20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9:20.303" v="365" actId="1076"/>
          <ac:spMkLst>
            <pc:docMk/>
            <pc:sldMk cId="0" sldId="258"/>
            <ac:spMk id="21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8:24.532" v="344" actId="1076"/>
          <ac:spMkLst>
            <pc:docMk/>
            <pc:sldMk cId="0" sldId="258"/>
            <ac:spMk id="2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8:24.532" v="344" actId="1076"/>
          <ac:spMkLst>
            <pc:docMk/>
            <pc:sldMk cId="0" sldId="258"/>
            <ac:spMk id="2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9:29.397" v="367" actId="14100"/>
          <ac:spMkLst>
            <pc:docMk/>
            <pc:sldMk cId="0" sldId="258"/>
            <ac:spMk id="24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8:52.968" v="360" actId="1037"/>
          <ac:spMkLst>
            <pc:docMk/>
            <pc:sldMk cId="0" sldId="258"/>
            <ac:spMk id="2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8:52.968" v="360" actId="1037"/>
          <ac:spMkLst>
            <pc:docMk/>
            <pc:sldMk cId="0" sldId="258"/>
            <ac:spMk id="26" creationId="{00000000-0000-0000-0000-000000000000}"/>
          </ac:spMkLst>
        </pc:spChg>
        <pc:spChg chg="del">
          <ac:chgData name="Saken Toktarbay" userId="9b6d8158d0568b7f" providerId="LiveId" clId="{05E2C821-0D69-4288-938D-470B45B83263}" dt="2026-07-05T16:08:39.732" v="90" actId="478"/>
          <ac:spMkLst>
            <pc:docMk/>
            <pc:sldMk cId="0" sldId="258"/>
            <ac:spMk id="2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38.425" v="4" actId="2711"/>
          <ac:spMkLst>
            <pc:docMk/>
            <pc:sldMk cId="0" sldId="258"/>
            <ac:spMk id="28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08:40.497" v="91"/>
          <ac:spMkLst>
            <pc:docMk/>
            <pc:sldMk cId="0" sldId="258"/>
            <ac:spMk id="29" creationId="{AE2A8A6A-355C-BC77-253B-BB934111849D}"/>
          </ac:spMkLst>
        </pc:spChg>
      </pc:sldChg>
      <pc:sldChg chg="addSp delSp modSp mod">
        <pc:chgData name="Saken Toktarbay" userId="9b6d8158d0568b7f" providerId="LiveId" clId="{05E2C821-0D69-4288-938D-470B45B83263}" dt="2026-07-05T16:59:59.433" v="370" actId="255"/>
        <pc:sldMkLst>
          <pc:docMk/>
          <pc:sldMk cId="0" sldId="259"/>
        </pc:sldMkLst>
        <pc:spChg chg="mod">
          <ac:chgData name="Saken Toktarbay" userId="9b6d8158d0568b7f" providerId="LiveId" clId="{05E2C821-0D69-4288-938D-470B45B83263}" dt="2026-07-05T15:27:46.043" v="6" actId="2711"/>
          <ac:spMkLst>
            <pc:docMk/>
            <pc:sldMk cId="0" sldId="259"/>
            <ac:spMk id="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20.998" v="144" actId="1076"/>
          <ac:spMkLst>
            <pc:docMk/>
            <pc:sldMk cId="0" sldId="259"/>
            <ac:spMk id="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17.157" v="143" actId="1076"/>
          <ac:spMkLst>
            <pc:docMk/>
            <pc:sldMk cId="0" sldId="259"/>
            <ac:spMk id="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56.982" v="155" actId="14100"/>
          <ac:spMkLst>
            <pc:docMk/>
            <pc:sldMk cId="0" sldId="259"/>
            <ac:spMk id="11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9:43.446" v="368" actId="255"/>
          <ac:spMkLst>
            <pc:docMk/>
            <pc:sldMk cId="0" sldId="259"/>
            <ac:spMk id="1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56.982" v="155" actId="14100"/>
          <ac:spMkLst>
            <pc:docMk/>
            <pc:sldMk cId="0" sldId="259"/>
            <ac:spMk id="1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9:43.446" v="368" actId="255"/>
          <ac:spMkLst>
            <pc:docMk/>
            <pc:sldMk cId="0" sldId="259"/>
            <ac:spMk id="1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56.982" v="155" actId="14100"/>
          <ac:spMkLst>
            <pc:docMk/>
            <pc:sldMk cId="0" sldId="259"/>
            <ac:spMk id="16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9:43.446" v="368" actId="255"/>
          <ac:spMkLst>
            <pc:docMk/>
            <pc:sldMk cId="0" sldId="259"/>
            <ac:spMk id="1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56.982" v="155" actId="14100"/>
          <ac:spMkLst>
            <pc:docMk/>
            <pc:sldMk cId="0" sldId="259"/>
            <ac:spMk id="1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56.982" v="155" actId="14100"/>
          <ac:spMkLst>
            <pc:docMk/>
            <pc:sldMk cId="0" sldId="259"/>
            <ac:spMk id="20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9:43.446" v="368" actId="255"/>
          <ac:spMkLst>
            <pc:docMk/>
            <pc:sldMk cId="0" sldId="259"/>
            <ac:spMk id="21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2:56.982" v="155" actId="14100"/>
          <ac:spMkLst>
            <pc:docMk/>
            <pc:sldMk cId="0" sldId="259"/>
            <ac:spMk id="2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9:43.446" v="368" actId="255"/>
          <ac:spMkLst>
            <pc:docMk/>
            <pc:sldMk cId="0" sldId="259"/>
            <ac:spMk id="24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59:59.433" v="370" actId="255"/>
          <ac:spMkLst>
            <pc:docMk/>
            <pc:sldMk cId="0" sldId="259"/>
            <ac:spMk id="25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8:46.419" v="92" actId="478"/>
          <ac:spMkLst>
            <pc:docMk/>
            <pc:sldMk cId="0" sldId="259"/>
            <ac:spMk id="26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46.043" v="6" actId="2711"/>
          <ac:spMkLst>
            <pc:docMk/>
            <pc:sldMk cId="0" sldId="259"/>
            <ac:spMk id="27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08:47.827" v="93"/>
          <ac:spMkLst>
            <pc:docMk/>
            <pc:sldMk cId="0" sldId="259"/>
            <ac:spMk id="28" creationId="{7441D45D-6406-FCFD-1153-3C6F0CC5458B}"/>
          </ac:spMkLst>
        </pc:spChg>
        <pc:picChg chg="mod">
          <ac:chgData name="Saken Toktarbay" userId="9b6d8158d0568b7f" providerId="LiveId" clId="{05E2C821-0D69-4288-938D-470B45B83263}" dt="2026-07-05T16:56:31.952" v="323" actId="14100"/>
          <ac:picMkLst>
            <pc:docMk/>
            <pc:sldMk cId="0" sldId="259"/>
            <ac:picMk id="6" creationId="{00000000-0000-0000-0000-000000000000}"/>
          </ac:picMkLst>
        </pc:picChg>
        <pc:picChg chg="mod">
          <ac:chgData name="Saken Toktarbay" userId="9b6d8158d0568b7f" providerId="LiveId" clId="{05E2C821-0D69-4288-938D-470B45B83263}" dt="2026-07-05T16:56:37.072" v="324" actId="14100"/>
          <ac:picMkLst>
            <pc:docMk/>
            <pc:sldMk cId="0" sldId="259"/>
            <ac:picMk id="7" creationId="{00000000-0000-0000-0000-000000000000}"/>
          </ac:picMkLst>
        </pc:picChg>
      </pc:sldChg>
      <pc:sldChg chg="addSp delSp modSp mod">
        <pc:chgData name="Saken Toktarbay" userId="9b6d8158d0568b7f" providerId="LiveId" clId="{05E2C821-0D69-4288-938D-470B45B83263}" dt="2026-07-05T17:00:07.837" v="371" actId="1076"/>
        <pc:sldMkLst>
          <pc:docMk/>
          <pc:sldMk cId="0" sldId="260"/>
        </pc:sldMkLst>
        <pc:spChg chg="mod">
          <ac:chgData name="Saken Toktarbay" userId="9b6d8158d0568b7f" providerId="LiveId" clId="{05E2C821-0D69-4288-938D-470B45B83263}" dt="2026-07-05T15:27:52.899" v="7" actId="2711"/>
          <ac:spMkLst>
            <pc:docMk/>
            <pc:sldMk cId="0" sldId="260"/>
            <ac:spMk id="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52.899" v="7" actId="2711"/>
          <ac:spMkLst>
            <pc:docMk/>
            <pc:sldMk cId="0" sldId="260"/>
            <ac:spMk id="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21.626" v="160" actId="1076"/>
          <ac:spMkLst>
            <pc:docMk/>
            <pc:sldMk cId="0" sldId="260"/>
            <ac:spMk id="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8.555" v="159" actId="1076"/>
          <ac:spMkLst>
            <pc:docMk/>
            <pc:sldMk cId="0" sldId="260"/>
            <ac:spMk id="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6.185" v="158" actId="1076"/>
          <ac:spMkLst>
            <pc:docMk/>
            <pc:sldMk cId="0" sldId="260"/>
            <ac:spMk id="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6.185" v="158" actId="1076"/>
          <ac:spMkLst>
            <pc:docMk/>
            <pc:sldMk cId="0" sldId="260"/>
            <ac:spMk id="10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6.185" v="158" actId="1076"/>
          <ac:spMkLst>
            <pc:docMk/>
            <pc:sldMk cId="0" sldId="260"/>
            <ac:spMk id="11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6.185" v="158" actId="1076"/>
          <ac:spMkLst>
            <pc:docMk/>
            <pc:sldMk cId="0" sldId="260"/>
            <ac:spMk id="1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6.185" v="158" actId="1076"/>
          <ac:spMkLst>
            <pc:docMk/>
            <pc:sldMk cId="0" sldId="260"/>
            <ac:spMk id="1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6.185" v="158" actId="1076"/>
          <ac:spMkLst>
            <pc:docMk/>
            <pc:sldMk cId="0" sldId="260"/>
            <ac:spMk id="14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6.185" v="158" actId="1076"/>
          <ac:spMkLst>
            <pc:docMk/>
            <pc:sldMk cId="0" sldId="260"/>
            <ac:spMk id="1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6.185" v="158" actId="1076"/>
          <ac:spMkLst>
            <pc:docMk/>
            <pc:sldMk cId="0" sldId="260"/>
            <ac:spMk id="16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16.185" v="158" actId="1076"/>
          <ac:spMkLst>
            <pc:docMk/>
            <pc:sldMk cId="0" sldId="260"/>
            <ac:spMk id="18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8:53.710" v="94" actId="478"/>
          <ac:spMkLst>
            <pc:docMk/>
            <pc:sldMk cId="0" sldId="260"/>
            <ac:spMk id="1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52.899" v="7" actId="2711"/>
          <ac:spMkLst>
            <pc:docMk/>
            <pc:sldMk cId="0" sldId="260"/>
            <ac:spMk id="20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08:54.982" v="95"/>
          <ac:spMkLst>
            <pc:docMk/>
            <pc:sldMk cId="0" sldId="260"/>
            <ac:spMk id="21" creationId="{8D8341D4-F450-7D75-4740-B740560A8A65}"/>
          </ac:spMkLst>
        </pc:spChg>
        <pc:spChg chg="add mod">
          <ac:chgData name="Saken Toktarbay" userId="9b6d8158d0568b7f" providerId="LiveId" clId="{05E2C821-0D69-4288-938D-470B45B83263}" dt="2026-07-05T17:00:07.837" v="371" actId="1076"/>
          <ac:spMkLst>
            <pc:docMk/>
            <pc:sldMk cId="0" sldId="260"/>
            <ac:spMk id="23" creationId="{1C16E2D2-0FBA-8524-47DF-3B700FE7507B}"/>
          </ac:spMkLst>
        </pc:spChg>
        <pc:picChg chg="mod">
          <ac:chgData name="Saken Toktarbay" userId="9b6d8158d0568b7f" providerId="LiveId" clId="{05E2C821-0D69-4288-938D-470B45B83263}" dt="2026-07-05T16:13:24.624" v="161" actId="1076"/>
          <ac:picMkLst>
            <pc:docMk/>
            <pc:sldMk cId="0" sldId="260"/>
            <ac:picMk id="6" creationId="{00000000-0000-0000-0000-000000000000}"/>
          </ac:picMkLst>
        </pc:picChg>
        <pc:picChg chg="del mod">
          <ac:chgData name="Saken Toktarbay" userId="9b6d8158d0568b7f" providerId="LiveId" clId="{05E2C821-0D69-4288-938D-470B45B83263}" dt="2026-07-05T16:52:52.284" v="283" actId="478"/>
          <ac:picMkLst>
            <pc:docMk/>
            <pc:sldMk cId="0" sldId="260"/>
            <ac:picMk id="17" creationId="{00000000-0000-0000-0000-000000000000}"/>
          </ac:picMkLst>
        </pc:picChg>
        <pc:picChg chg="add mod">
          <ac:chgData name="Saken Toktarbay" userId="9b6d8158d0568b7f" providerId="LiveId" clId="{05E2C821-0D69-4288-938D-470B45B83263}" dt="2026-07-05T16:52:59.523" v="284" actId="1076"/>
          <ac:picMkLst>
            <pc:docMk/>
            <pc:sldMk cId="0" sldId="260"/>
            <ac:picMk id="19" creationId="{D0ED2C9D-EA7E-1EB5-CAB0-A8BE24CFEC0D}"/>
          </ac:picMkLst>
        </pc:picChg>
      </pc:sldChg>
      <pc:sldChg chg="addSp delSp modSp mod">
        <pc:chgData name="Saken Toktarbay" userId="9b6d8158d0568b7f" providerId="LiveId" clId="{05E2C821-0D69-4288-938D-470B45B83263}" dt="2026-07-05T16:49:16.538" v="251" actId="1076"/>
        <pc:sldMkLst>
          <pc:docMk/>
          <pc:sldMk cId="0" sldId="261"/>
        </pc:sldMkLst>
        <pc:spChg chg="mod">
          <ac:chgData name="Saken Toktarbay" userId="9b6d8158d0568b7f" providerId="LiveId" clId="{05E2C821-0D69-4288-938D-470B45B83263}" dt="2026-07-05T15:27:59.513" v="8" actId="2711"/>
          <ac:spMkLst>
            <pc:docMk/>
            <pc:sldMk cId="0" sldId="261"/>
            <ac:spMk id="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59.513" v="8" actId="2711"/>
          <ac:spMkLst>
            <pc:docMk/>
            <pc:sldMk cId="0" sldId="261"/>
            <ac:spMk id="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59.513" v="8" actId="2711"/>
          <ac:spMkLst>
            <pc:docMk/>
            <pc:sldMk cId="0" sldId="261"/>
            <ac:spMk id="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59.513" v="8" actId="2711"/>
          <ac:spMkLst>
            <pc:docMk/>
            <pc:sldMk cId="0" sldId="261"/>
            <ac:spMk id="1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59.513" v="8" actId="2711"/>
          <ac:spMkLst>
            <pc:docMk/>
            <pc:sldMk cId="0" sldId="261"/>
            <ac:spMk id="1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59.513" v="8" actId="2711"/>
          <ac:spMkLst>
            <pc:docMk/>
            <pc:sldMk cId="0" sldId="261"/>
            <ac:spMk id="16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59.513" v="8" actId="2711"/>
          <ac:spMkLst>
            <pc:docMk/>
            <pc:sldMk cId="0" sldId="261"/>
            <ac:spMk id="1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3:30.678" v="162" actId="1076"/>
          <ac:spMkLst>
            <pc:docMk/>
            <pc:sldMk cId="0" sldId="261"/>
            <ac:spMk id="18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9:00.063" v="96" actId="478"/>
          <ac:spMkLst>
            <pc:docMk/>
            <pc:sldMk cId="0" sldId="261"/>
            <ac:spMk id="1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59.513" v="8" actId="2711"/>
          <ac:spMkLst>
            <pc:docMk/>
            <pc:sldMk cId="0" sldId="261"/>
            <ac:spMk id="20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09:01.538" v="97"/>
          <ac:spMkLst>
            <pc:docMk/>
            <pc:sldMk cId="0" sldId="261"/>
            <ac:spMk id="21" creationId="{5A59121E-3CBB-1B53-6453-CEA9731B8CAA}"/>
          </ac:spMkLst>
        </pc:spChg>
        <pc:picChg chg="mod">
          <ac:chgData name="Saken Toktarbay" userId="9b6d8158d0568b7f" providerId="LiveId" clId="{05E2C821-0D69-4288-938D-470B45B83263}" dt="2026-07-05T16:49:16.538" v="251" actId="1076"/>
          <ac:picMkLst>
            <pc:docMk/>
            <pc:sldMk cId="0" sldId="261"/>
            <ac:picMk id="6" creationId="{00000000-0000-0000-0000-000000000000}"/>
          </ac:picMkLst>
        </pc:picChg>
        <pc:picChg chg="mod">
          <ac:chgData name="Saken Toktarbay" userId="9b6d8158d0568b7f" providerId="LiveId" clId="{05E2C821-0D69-4288-938D-470B45B83263}" dt="2026-07-05T16:49:11.505" v="250" actId="1076"/>
          <ac:picMkLst>
            <pc:docMk/>
            <pc:sldMk cId="0" sldId="261"/>
            <ac:picMk id="7" creationId="{00000000-0000-0000-0000-000000000000}"/>
          </ac:picMkLst>
        </pc:picChg>
      </pc:sldChg>
      <pc:sldChg chg="addSp delSp modSp mod">
        <pc:chgData name="Saken Toktarbay" userId="9b6d8158d0568b7f" providerId="LiveId" clId="{05E2C821-0D69-4288-938D-470B45B83263}" dt="2026-07-05T16:57:41.784" v="337" actId="1076"/>
        <pc:sldMkLst>
          <pc:docMk/>
          <pc:sldMk cId="0" sldId="262"/>
        </pc:sldMkLst>
        <pc:spChg chg="mod">
          <ac:chgData name="Saken Toktarbay" userId="9b6d8158d0568b7f" providerId="LiveId" clId="{05E2C821-0D69-4288-938D-470B45B83263}" dt="2026-07-05T15:28:05.630" v="9" actId="2711"/>
          <ac:spMkLst>
            <pc:docMk/>
            <pc:sldMk cId="0" sldId="262"/>
            <ac:spMk id="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05.630" v="9" actId="2711"/>
          <ac:spMkLst>
            <pc:docMk/>
            <pc:sldMk cId="0" sldId="262"/>
            <ac:spMk id="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4:09.696" v="176" actId="1076"/>
          <ac:spMkLst>
            <pc:docMk/>
            <pc:sldMk cId="0" sldId="262"/>
            <ac:spMk id="8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9:11.913" v="98" actId="478"/>
          <ac:spMkLst>
            <pc:docMk/>
            <pc:sldMk cId="0" sldId="262"/>
            <ac:spMk id="11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05.630" v="9" actId="2711"/>
          <ac:spMkLst>
            <pc:docMk/>
            <pc:sldMk cId="0" sldId="262"/>
            <ac:spMk id="12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09:13.056" v="99"/>
          <ac:spMkLst>
            <pc:docMk/>
            <pc:sldMk cId="0" sldId="262"/>
            <ac:spMk id="13" creationId="{DC838DFF-AF3E-3CB4-4915-0ED56B92B702}"/>
          </ac:spMkLst>
        </pc:spChg>
        <pc:spChg chg="add mod">
          <ac:chgData name="Saken Toktarbay" userId="9b6d8158d0568b7f" providerId="LiveId" clId="{05E2C821-0D69-4288-938D-470B45B83263}" dt="2026-07-05T16:57:41.784" v="337" actId="1076"/>
          <ac:spMkLst>
            <pc:docMk/>
            <pc:sldMk cId="0" sldId="262"/>
            <ac:spMk id="15" creationId="{FDB4732D-7B8E-BE1A-0317-7F6DE0955205}"/>
          </ac:spMkLst>
        </pc:spChg>
        <pc:picChg chg="mod">
          <ac:chgData name="Saken Toktarbay" userId="9b6d8158d0568b7f" providerId="LiveId" clId="{05E2C821-0D69-4288-938D-470B45B83263}" dt="2026-07-05T16:48:38.062" v="242" actId="14100"/>
          <ac:picMkLst>
            <pc:docMk/>
            <pc:sldMk cId="0" sldId="262"/>
            <ac:picMk id="6" creationId="{00000000-0000-0000-0000-000000000000}"/>
          </ac:picMkLst>
        </pc:picChg>
        <pc:picChg chg="mod">
          <ac:chgData name="Saken Toktarbay" userId="9b6d8158d0568b7f" providerId="LiveId" clId="{05E2C821-0D69-4288-938D-470B45B83263}" dt="2026-07-05T16:48:40.527" v="243" actId="14100"/>
          <ac:picMkLst>
            <pc:docMk/>
            <pc:sldMk cId="0" sldId="262"/>
            <ac:picMk id="7" creationId="{00000000-0000-0000-0000-000000000000}"/>
          </ac:picMkLst>
        </pc:picChg>
        <pc:picChg chg="mod">
          <ac:chgData name="Saken Toktarbay" userId="9b6d8158d0568b7f" providerId="LiveId" clId="{05E2C821-0D69-4288-938D-470B45B83263}" dt="2026-07-05T16:48:44.568" v="244" actId="14100"/>
          <ac:picMkLst>
            <pc:docMk/>
            <pc:sldMk cId="0" sldId="262"/>
            <ac:picMk id="9" creationId="{00000000-0000-0000-0000-000000000000}"/>
          </ac:picMkLst>
        </pc:picChg>
        <pc:picChg chg="del mod">
          <ac:chgData name="Saken Toktarbay" userId="9b6d8158d0568b7f" providerId="LiveId" clId="{05E2C821-0D69-4288-938D-470B45B83263}" dt="2026-07-05T16:51:34.457" v="268" actId="478"/>
          <ac:picMkLst>
            <pc:docMk/>
            <pc:sldMk cId="0" sldId="262"/>
            <ac:picMk id="10" creationId="{00000000-0000-0000-0000-000000000000}"/>
          </ac:picMkLst>
        </pc:picChg>
        <pc:picChg chg="add mod">
          <ac:chgData name="Saken Toktarbay" userId="9b6d8158d0568b7f" providerId="LiveId" clId="{05E2C821-0D69-4288-938D-470B45B83263}" dt="2026-07-05T16:53:38.129" v="293" actId="1076"/>
          <ac:picMkLst>
            <pc:docMk/>
            <pc:sldMk cId="0" sldId="262"/>
            <ac:picMk id="11" creationId="{7CB2860B-A678-9E13-471E-AD907CAEED14}"/>
          </ac:picMkLst>
        </pc:picChg>
      </pc:sldChg>
      <pc:sldChg chg="addSp delSp modSp mod">
        <pc:chgData name="Saken Toktarbay" userId="9b6d8158d0568b7f" providerId="LiveId" clId="{05E2C821-0D69-4288-938D-470B45B83263}" dt="2026-07-05T16:57:46.782" v="339" actId="20577"/>
        <pc:sldMkLst>
          <pc:docMk/>
          <pc:sldMk cId="0" sldId="263"/>
        </pc:sldMkLst>
        <pc:spChg chg="mod">
          <ac:chgData name="Saken Toktarbay" userId="9b6d8158d0568b7f" providerId="LiveId" clId="{05E2C821-0D69-4288-938D-470B45B83263}" dt="2026-07-05T15:28:12.136" v="10" actId="2711"/>
          <ac:spMkLst>
            <pc:docMk/>
            <pc:sldMk cId="0" sldId="263"/>
            <ac:spMk id="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12.136" v="10" actId="2711"/>
          <ac:spMkLst>
            <pc:docMk/>
            <pc:sldMk cId="0" sldId="263"/>
            <ac:spMk id="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5:10.230" v="196" actId="1076"/>
          <ac:spMkLst>
            <pc:docMk/>
            <pc:sldMk cId="0" sldId="263"/>
            <ac:spMk id="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4:54.408" v="188" actId="1076"/>
          <ac:spMkLst>
            <pc:docMk/>
            <pc:sldMk cId="0" sldId="263"/>
            <ac:spMk id="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4:54.408" v="188" actId="1076"/>
          <ac:spMkLst>
            <pc:docMk/>
            <pc:sldMk cId="0" sldId="263"/>
            <ac:spMk id="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4:54.408" v="188" actId="1076"/>
          <ac:spMkLst>
            <pc:docMk/>
            <pc:sldMk cId="0" sldId="263"/>
            <ac:spMk id="10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9:17.029" v="100" actId="478"/>
          <ac:spMkLst>
            <pc:docMk/>
            <pc:sldMk cId="0" sldId="263"/>
            <ac:spMk id="1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12.136" v="10" actId="2711"/>
          <ac:spMkLst>
            <pc:docMk/>
            <pc:sldMk cId="0" sldId="263"/>
            <ac:spMk id="13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09:18.489" v="101"/>
          <ac:spMkLst>
            <pc:docMk/>
            <pc:sldMk cId="0" sldId="263"/>
            <ac:spMk id="14" creationId="{525880DF-9522-2A00-AC1D-EE95FDA63CEE}"/>
          </ac:spMkLst>
        </pc:spChg>
        <pc:spChg chg="add mod">
          <ac:chgData name="Saken Toktarbay" userId="9b6d8158d0568b7f" providerId="LiveId" clId="{05E2C821-0D69-4288-938D-470B45B83263}" dt="2026-07-05T16:57:46.782" v="339" actId="20577"/>
          <ac:spMkLst>
            <pc:docMk/>
            <pc:sldMk cId="0" sldId="263"/>
            <ac:spMk id="16" creationId="{9373EE79-F5DC-019F-633D-71527872EF7E}"/>
          </ac:spMkLst>
        </pc:spChg>
        <pc:picChg chg="mod">
          <ac:chgData name="Saken Toktarbay" userId="9b6d8158d0568b7f" providerId="LiveId" clId="{05E2C821-0D69-4288-938D-470B45B83263}" dt="2026-07-05T16:15:07.829" v="195" actId="1076"/>
          <ac:picMkLst>
            <pc:docMk/>
            <pc:sldMk cId="0" sldId="263"/>
            <ac:picMk id="6" creationId="{00000000-0000-0000-0000-000000000000}"/>
          </ac:picMkLst>
        </pc:picChg>
        <pc:picChg chg="del mod">
          <ac:chgData name="Saken Toktarbay" userId="9b6d8158d0568b7f" providerId="LiveId" clId="{05E2C821-0D69-4288-938D-470B45B83263}" dt="2026-07-05T16:55:09.557" v="311" actId="478"/>
          <ac:picMkLst>
            <pc:docMk/>
            <pc:sldMk cId="0" sldId="263"/>
            <ac:picMk id="11" creationId="{00000000-0000-0000-0000-000000000000}"/>
          </ac:picMkLst>
        </pc:picChg>
        <pc:picChg chg="add mod">
          <ac:chgData name="Saken Toktarbay" userId="9b6d8158d0568b7f" providerId="LiveId" clId="{05E2C821-0D69-4288-938D-470B45B83263}" dt="2026-07-05T16:55:07.065" v="310" actId="1076"/>
          <ac:picMkLst>
            <pc:docMk/>
            <pc:sldMk cId="0" sldId="263"/>
            <ac:picMk id="12" creationId="{B253039D-06BE-FED1-118C-4303D9B7F453}"/>
          </ac:picMkLst>
        </pc:picChg>
      </pc:sldChg>
      <pc:sldChg chg="addSp delSp modSp mod">
        <pc:chgData name="Saken Toktarbay" userId="9b6d8158d0568b7f" providerId="LiveId" clId="{05E2C821-0D69-4288-938D-470B45B83263}" dt="2026-07-05T16:57:55.864" v="342" actId="20577"/>
        <pc:sldMkLst>
          <pc:docMk/>
          <pc:sldMk cId="0" sldId="264"/>
        </pc:sldMkLst>
        <pc:spChg chg="mod">
          <ac:chgData name="Saken Toktarbay" userId="9b6d8158d0568b7f" providerId="LiveId" clId="{05E2C821-0D69-4288-938D-470B45B83263}" dt="2026-07-05T15:28:21.335" v="12" actId="2711"/>
          <ac:spMkLst>
            <pc:docMk/>
            <pc:sldMk cId="0" sldId="264"/>
            <ac:spMk id="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1.335" v="12" actId="2711"/>
          <ac:spMkLst>
            <pc:docMk/>
            <pc:sldMk cId="0" sldId="264"/>
            <ac:spMk id="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5:46.074" v="207" actId="114"/>
          <ac:spMkLst>
            <pc:docMk/>
            <pc:sldMk cId="0" sldId="264"/>
            <ac:spMk id="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1.335" v="12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1.349" v="13" actId="27636"/>
          <ac:spMkLst>
            <pc:docMk/>
            <pc:sldMk cId="0" sldId="264"/>
            <ac:spMk id="1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1.335" v="12" actId="2711"/>
          <ac:spMkLst>
            <pc:docMk/>
            <pc:sldMk cId="0" sldId="264"/>
            <ac:spMk id="14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1.349" v="14" actId="27636"/>
          <ac:spMkLst>
            <pc:docMk/>
            <pc:sldMk cId="0" sldId="264"/>
            <ac:spMk id="16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9:22.688" v="102" actId="478"/>
          <ac:spMkLst>
            <pc:docMk/>
            <pc:sldMk cId="0" sldId="264"/>
            <ac:spMk id="1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1.335" v="12" actId="2711"/>
          <ac:spMkLst>
            <pc:docMk/>
            <pc:sldMk cId="0" sldId="264"/>
            <ac:spMk id="18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09:24.037" v="103"/>
          <ac:spMkLst>
            <pc:docMk/>
            <pc:sldMk cId="0" sldId="264"/>
            <ac:spMk id="19" creationId="{E67BF807-4051-EEA3-574B-1B2656A9E678}"/>
          </ac:spMkLst>
        </pc:spChg>
        <pc:spChg chg="add mod">
          <ac:chgData name="Saken Toktarbay" userId="9b6d8158d0568b7f" providerId="LiveId" clId="{05E2C821-0D69-4288-938D-470B45B83263}" dt="2026-07-05T16:57:55.864" v="342" actId="20577"/>
          <ac:spMkLst>
            <pc:docMk/>
            <pc:sldMk cId="0" sldId="264"/>
            <ac:spMk id="20" creationId="{E475B713-6315-E92A-8348-2F6C1548610B}"/>
          </ac:spMkLst>
        </pc:spChg>
        <pc:picChg chg="mod">
          <ac:chgData name="Saken Toktarbay" userId="9b6d8158d0568b7f" providerId="LiveId" clId="{05E2C821-0D69-4288-938D-470B45B83263}" dt="2026-07-05T16:56:13.782" v="322" actId="1076"/>
          <ac:picMkLst>
            <pc:docMk/>
            <pc:sldMk cId="0" sldId="264"/>
            <ac:picMk id="6" creationId="{00000000-0000-0000-0000-000000000000}"/>
          </ac:picMkLst>
        </pc:picChg>
        <pc:picChg chg="mod">
          <ac:chgData name="Saken Toktarbay" userId="9b6d8158d0568b7f" providerId="LiveId" clId="{05E2C821-0D69-4288-938D-470B45B83263}" dt="2026-07-05T16:55:37.912" v="313" actId="1076"/>
          <ac:picMkLst>
            <pc:docMk/>
            <pc:sldMk cId="0" sldId="264"/>
            <ac:picMk id="8" creationId="{00000000-0000-0000-0000-000000000000}"/>
          </ac:picMkLst>
        </pc:picChg>
      </pc:sldChg>
      <pc:sldChg chg="addSp delSp modSp mod">
        <pc:chgData name="Saken Toktarbay" userId="9b6d8158d0568b7f" providerId="LiveId" clId="{05E2C821-0D69-4288-938D-470B45B83263}" dt="2026-07-05T16:16:00.178" v="208" actId="1076"/>
        <pc:sldMkLst>
          <pc:docMk/>
          <pc:sldMk cId="0" sldId="265"/>
        </pc:sldMkLst>
        <pc:spChg chg="mod">
          <ac:chgData name="Saken Toktarbay" userId="9b6d8158d0568b7f" providerId="LiveId" clId="{05E2C821-0D69-4288-938D-470B45B83263}" dt="2026-07-05T15:28:28.076" v="15" actId="2711"/>
          <ac:spMkLst>
            <pc:docMk/>
            <pc:sldMk cId="0" sldId="265"/>
            <ac:spMk id="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6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8.076" v="15" actId="2711"/>
          <ac:spMkLst>
            <pc:docMk/>
            <pc:sldMk cId="0" sldId="265"/>
            <ac:spMk id="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10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11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1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1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14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16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8.076" v="15" actId="2711"/>
          <ac:spMkLst>
            <pc:docMk/>
            <pc:sldMk cId="0" sldId="265"/>
            <ac:spMk id="1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18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6:00.178" v="208" actId="1076"/>
          <ac:spMkLst>
            <pc:docMk/>
            <pc:sldMk cId="0" sldId="265"/>
            <ac:spMk id="19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8.076" v="15" actId="2711"/>
          <ac:spMkLst>
            <pc:docMk/>
            <pc:sldMk cId="0" sldId="265"/>
            <ac:spMk id="22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9:27.433" v="104" actId="478"/>
          <ac:spMkLst>
            <pc:docMk/>
            <pc:sldMk cId="0" sldId="265"/>
            <ac:spMk id="2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8:28.076" v="15" actId="2711"/>
          <ac:spMkLst>
            <pc:docMk/>
            <pc:sldMk cId="0" sldId="265"/>
            <ac:spMk id="24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09:28.533" v="105"/>
          <ac:spMkLst>
            <pc:docMk/>
            <pc:sldMk cId="0" sldId="265"/>
            <ac:spMk id="25" creationId="{CE34A640-5500-39D9-37E2-187D4061B861}"/>
          </ac:spMkLst>
        </pc:spChg>
      </pc:sldChg>
      <pc:sldChg chg="addSp delSp modSp mod">
        <pc:chgData name="Saken Toktarbay" userId="9b6d8158d0568b7f" providerId="LiveId" clId="{05E2C821-0D69-4288-938D-470B45B83263}" dt="2026-07-05T16:17:20.583" v="227" actId="1076"/>
        <pc:sldMkLst>
          <pc:docMk/>
          <pc:sldMk cId="0" sldId="266"/>
        </pc:sldMkLst>
        <pc:spChg chg="del mod">
          <ac:chgData name="Saken Toktarbay" userId="9b6d8158d0568b7f" providerId="LiveId" clId="{05E2C821-0D69-4288-938D-470B45B83263}" dt="2026-07-05T16:16:16.501" v="211" actId="478"/>
          <ac:spMkLst>
            <pc:docMk/>
            <pc:sldMk cId="0" sldId="266"/>
            <ac:spMk id="2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11.868" v="0" actId="2711"/>
          <ac:spMkLst>
            <pc:docMk/>
            <pc:sldMk cId="0" sldId="266"/>
            <ac:spMk id="3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5:27:11.868" v="0" actId="2711"/>
          <ac:spMkLst>
            <pc:docMk/>
            <pc:sldMk cId="0" sldId="266"/>
            <ac:spMk id="5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7:09.935" v="224" actId="1076"/>
          <ac:spMkLst>
            <pc:docMk/>
            <pc:sldMk cId="0" sldId="266"/>
            <ac:spMk id="6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7:17.886" v="226" actId="1076"/>
          <ac:spMkLst>
            <pc:docMk/>
            <pc:sldMk cId="0" sldId="266"/>
            <ac:spMk id="7" creationId="{00000000-0000-0000-0000-000000000000}"/>
          </ac:spMkLst>
        </pc:spChg>
        <pc:spChg chg="mod">
          <ac:chgData name="Saken Toktarbay" userId="9b6d8158d0568b7f" providerId="LiveId" clId="{05E2C821-0D69-4288-938D-470B45B83263}" dt="2026-07-05T16:17:20.583" v="227" actId="1076"/>
          <ac:spMkLst>
            <pc:docMk/>
            <pc:sldMk cId="0" sldId="266"/>
            <ac:spMk id="8" creationId="{00000000-0000-0000-0000-000000000000}"/>
          </ac:spMkLst>
        </pc:spChg>
        <pc:spChg chg="del mod">
          <ac:chgData name="Saken Toktarbay" userId="9b6d8158d0568b7f" providerId="LiveId" clId="{05E2C821-0D69-4288-938D-470B45B83263}" dt="2026-07-05T16:09:35.192" v="106" actId="478"/>
          <ac:spMkLst>
            <pc:docMk/>
            <pc:sldMk cId="0" sldId="266"/>
            <ac:spMk id="9" creationId="{00000000-0000-0000-0000-000000000000}"/>
          </ac:spMkLst>
        </pc:spChg>
        <pc:spChg chg="add mod">
          <ac:chgData name="Saken Toktarbay" userId="9b6d8158d0568b7f" providerId="LiveId" clId="{05E2C821-0D69-4288-938D-470B45B83263}" dt="2026-07-05T16:09:35.627" v="107"/>
          <ac:spMkLst>
            <pc:docMk/>
            <pc:sldMk cId="0" sldId="266"/>
            <ac:spMk id="12" creationId="{FCFB646B-7E04-788D-E304-EE5328E9CF39}"/>
          </ac:spMkLst>
        </pc:spChg>
        <pc:picChg chg="del">
          <ac:chgData name="Saken Toktarbay" userId="9b6d8158d0568b7f" providerId="LiveId" clId="{05E2C821-0D69-4288-938D-470B45B83263}" dt="2026-07-05T16:09:41.454" v="108" actId="478"/>
          <ac:picMkLst>
            <pc:docMk/>
            <pc:sldMk cId="0" sldId="266"/>
            <ac:picMk id="10" creationId="{00000000-0000-0000-0000-000000000000}"/>
          </ac:picMkLst>
        </pc:picChg>
        <pc:picChg chg="del">
          <ac:chgData name="Saken Toktarbay" userId="9b6d8158d0568b7f" providerId="LiveId" clId="{05E2C821-0D69-4288-938D-470B45B83263}" dt="2026-07-05T16:09:44.240" v="109" actId="478"/>
          <ac:picMkLst>
            <pc:docMk/>
            <pc:sldMk cId="0" sldId="266"/>
            <ac:picMk id="1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09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1">
            <a:extLst>
              <a:ext uri="{FF2B5EF4-FFF2-40B4-BE49-F238E27FC236}">
                <a16:creationId xmlns:a16="http://schemas.microsoft.com/office/drawing/2014/main" id="{2C286A8B-3F4F-23A5-E76F-BB4A38D56357}"/>
              </a:ext>
            </a:extLst>
          </p:cNvPr>
          <p:cNvSpPr/>
          <p:nvPr/>
        </p:nvSpPr>
        <p:spPr>
          <a:xfrm>
            <a:off x="1272964" y="327348"/>
            <a:ext cx="10501810" cy="13389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Gravitational Refraction of Compact Objects with Quadrupoles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hape 2">
            <a:extLst>
              <a:ext uri="{FF2B5EF4-FFF2-40B4-BE49-F238E27FC236}">
                <a16:creationId xmlns:a16="http://schemas.microsoft.com/office/drawing/2014/main" id="{AC0805FA-F36E-7745-6F89-4E01D881C1DC}"/>
              </a:ext>
            </a:extLst>
          </p:cNvPr>
          <p:cNvSpPr/>
          <p:nvPr/>
        </p:nvSpPr>
        <p:spPr>
          <a:xfrm>
            <a:off x="3897442" y="1445076"/>
            <a:ext cx="5246557" cy="0"/>
          </a:xfrm>
          <a:prstGeom prst="line">
            <a:avLst/>
          </a:prstGeom>
          <a:noFill/>
          <a:ln w="38100">
            <a:solidFill>
              <a:srgbClr val="00A3B5"/>
            </a:solidFill>
            <a:prstDash val="solid"/>
          </a:ln>
        </p:spPr>
      </p:sp>
      <p:sp>
        <p:nvSpPr>
          <p:cNvPr id="13" name="Text 4">
            <a:extLst>
              <a:ext uri="{FF2B5EF4-FFF2-40B4-BE49-F238E27FC236}">
                <a16:creationId xmlns:a16="http://schemas.microsoft.com/office/drawing/2014/main" id="{E7D69CFE-3F83-41B1-5B3F-D6FDDD82884C}"/>
              </a:ext>
            </a:extLst>
          </p:cNvPr>
          <p:cNvSpPr/>
          <p:nvPr/>
        </p:nvSpPr>
        <p:spPr>
          <a:xfrm>
            <a:off x="4287187" y="5648438"/>
            <a:ext cx="5179101" cy="2735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ICRANet · Pescara, Italy · July 13-17, 2026</a:t>
            </a:r>
          </a:p>
        </p:txBody>
      </p:sp>
      <p:sp>
        <p:nvSpPr>
          <p:cNvPr id="14" name="Text 1">
            <a:extLst>
              <a:ext uri="{FF2B5EF4-FFF2-40B4-BE49-F238E27FC236}">
                <a16:creationId xmlns:a16="http://schemas.microsoft.com/office/drawing/2014/main" id="{28848DB2-A49A-92A0-1B4F-D171C8FBC1EA}"/>
              </a:ext>
            </a:extLst>
          </p:cNvPr>
          <p:cNvSpPr/>
          <p:nvPr/>
        </p:nvSpPr>
        <p:spPr>
          <a:xfrm>
            <a:off x="4087367" y="1539502"/>
            <a:ext cx="4873003" cy="86055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Sixth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Zeldovich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meeting, Pescara, Italy</a:t>
            </a:r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BC3578AB-9BB4-B8F5-FA82-AA986642462C}"/>
              </a:ext>
            </a:extLst>
          </p:cNvPr>
          <p:cNvSpPr/>
          <p:nvPr/>
        </p:nvSpPr>
        <p:spPr>
          <a:xfrm>
            <a:off x="1706403" y="3982897"/>
            <a:ext cx="9080292" cy="5921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Beissen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Nurzada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Al-Farabi Kazakh National University, Almaty, Kazakhstan</a:t>
            </a:r>
          </a:p>
          <a:p>
            <a:pPr marL="0" indent="0" algn="ctr">
              <a:buNone/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10896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1234440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86968"/>
            <a:ext cx="6858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summary of the result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71500" y="1382094"/>
            <a:ext cx="1028700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71500" y="1382094"/>
            <a:ext cx="73152" cy="804672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2668" y="1528398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optical description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772668" y="1857582"/>
            <a:ext cx="9939528" cy="23774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material-medium approach assigns a refractive index n(r) to the gravitational field of a compact object.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571500" y="2506806"/>
            <a:ext cx="1028700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71500" y="2506806"/>
            <a:ext cx="73152" cy="804672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2668" y="2653110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and rotating corrections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772668" y="2982294"/>
            <a:ext cx="9939528" cy="23774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static quadrupole q and slow rotation a modify the refractive index and bending angle in calculable first-order ways.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71500" y="3631518"/>
            <a:ext cx="10287000" cy="804672"/>
          </a:xfrm>
          <a:prstGeom prst="roundRect">
            <a:avLst>
              <a:gd name="adj" fmla="val 6818"/>
            </a:avLst>
          </a:prstGeom>
          <a:solidFill>
            <a:srgbClr val="FEF3C7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71500" y="3631518"/>
            <a:ext cx="73152" cy="8046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2668" y="3777822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Optical degeneracy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772668" y="4107006"/>
            <a:ext cx="9939528" cy="23774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fixed radius, the first-order rotating-sector correction can be mimicked by an effective static quadrupole q_eff.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71500" y="4756230"/>
            <a:ext cx="1028700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71500" y="4756230"/>
            <a:ext cx="73152" cy="804672"/>
          </a:xfrm>
          <a:prstGeom prst="rect">
            <a:avLst/>
          </a:prstGeom>
          <a:solidFill>
            <a:srgbClr val="00A3B5"/>
          </a:solidFill>
          <a:ln w="12700">
            <a:solidFill>
              <a:srgbClr val="00A3B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72668" y="4902534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 lesson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772668" y="5231718"/>
            <a:ext cx="9939528" cy="23774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single weak-field optical measurement is insufficient; degeneracy breaking needs complementary observables.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914400" y="5806440"/>
            <a:ext cx="978408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8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extension: test whether this first-order degeneracy survives, changes, or breaks in exact metrics and strong-lensing observables.</a:t>
            </a:r>
            <a:endParaRPr lang="en-US" sz="12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1129284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10/11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29">
            <a:extLst>
              <a:ext uri="{FF2B5EF4-FFF2-40B4-BE49-F238E27FC236}">
                <a16:creationId xmlns:a16="http://schemas.microsoft.com/office/drawing/2014/main" id="{CE34A640-5500-39D9-37E2-187D4061B861}"/>
              </a:ext>
            </a:extLst>
          </p:cNvPr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777240" y="960120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804672" y="1664208"/>
            <a:ext cx="2057400" cy="0"/>
          </a:xfrm>
          <a:prstGeom prst="line">
            <a:avLst/>
          </a:prstGeom>
          <a:noFill/>
          <a:ln w="38100">
            <a:solidFill>
              <a:srgbClr val="00A3B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" y="205740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DDEE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 and discussion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766147" y="2459923"/>
            <a:ext cx="8317892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Gravitational Refraction of Compact Objects with Quadrupoles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777240" y="3163186"/>
            <a:ext cx="6400800" cy="7145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B8C6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Sixth Zeldovich Meeting · ICRANet · Pescara, Italy · July 13-17, 2026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66147" y="4733687"/>
            <a:ext cx="6400800" cy="8593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B8C6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Beissen </a:t>
            </a:r>
            <a:r>
              <a:rPr lang="en-US" sz="2000" dirty="0" err="1">
                <a:solidFill>
                  <a:srgbClr val="B8C6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Nurzada</a:t>
            </a:r>
            <a:r>
              <a:rPr lang="en-US" sz="2000" dirty="0">
                <a:solidFill>
                  <a:srgbClr val="B8C6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B8C6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Al-Farabi Kazakh National University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29">
            <a:extLst>
              <a:ext uri="{FF2B5EF4-FFF2-40B4-BE49-F238E27FC236}">
                <a16:creationId xmlns:a16="http://schemas.microsoft.com/office/drawing/2014/main" id="{FCFB646B-7E04-788D-E304-EE5328E9CF39}"/>
              </a:ext>
            </a:extLst>
          </p:cNvPr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10896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Talk storyline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1234440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86968"/>
            <a:ext cx="6858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question, two sectors, one degeneracy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713232" y="1261872"/>
            <a:ext cx="420624" cy="420624"/>
          </a:xfrm>
          <a:prstGeom prst="ellipse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" y="1362456"/>
            <a:ext cx="4206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1298448" y="125272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 motivation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1298448" y="1563624"/>
            <a:ext cx="5394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Compact objects are multipolar; optical signals are not purely Schwarzschild.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923544" y="1700784"/>
            <a:ext cx="0" cy="457200"/>
          </a:xfrm>
          <a:prstGeom prst="line">
            <a:avLst/>
          </a:prstGeom>
          <a:noFill/>
          <a:ln w="16510">
            <a:solidFill>
              <a:srgbClr val="D8DE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13232" y="2286000"/>
            <a:ext cx="420624" cy="420624"/>
          </a:xfrm>
          <a:prstGeom prst="ellipse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13232" y="2386584"/>
            <a:ext cx="4206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298448" y="227685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Material-medium formulation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298448" y="2587752"/>
            <a:ext cx="5394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 bending is rewritten as propagation in an effective medium.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923544" y="2724912"/>
            <a:ext cx="0" cy="457200"/>
          </a:xfrm>
          <a:prstGeom prst="line">
            <a:avLst/>
          </a:prstGeom>
          <a:noFill/>
          <a:ln w="16510">
            <a:solidFill>
              <a:srgbClr val="D8DE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13232" y="3310128"/>
            <a:ext cx="420624" cy="420624"/>
          </a:xfrm>
          <a:prstGeom prst="ellipse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13232" y="3410712"/>
            <a:ext cx="4206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1298448" y="330098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vs rotating sectors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1298448" y="3611880"/>
            <a:ext cx="5394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 n(r) for a static quadrupole and for linearized Kerr.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923544" y="3749040"/>
            <a:ext cx="0" cy="457200"/>
          </a:xfrm>
          <a:prstGeom prst="line">
            <a:avLst/>
          </a:prstGeom>
          <a:noFill/>
          <a:ln w="16510">
            <a:solidFill>
              <a:srgbClr val="D8DE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13232" y="4334256"/>
            <a:ext cx="420624" cy="420624"/>
          </a:xfrm>
          <a:prstGeom prst="ellipse">
            <a:avLst/>
          </a:prstGeom>
          <a:solidFill>
            <a:srgbClr val="00A3B5"/>
          </a:solidFill>
          <a:ln w="12700">
            <a:solidFill>
              <a:srgbClr val="00A3B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13232" y="4434840"/>
            <a:ext cx="4206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1298448" y="432511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Mimicking and inference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1298448" y="4636008"/>
            <a:ext cx="5394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first-order equivalence and its diagnostic limitation.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6995160" y="1207008"/>
            <a:ext cx="4251960" cy="4069080"/>
          </a:xfrm>
          <a:prstGeom prst="roundRect">
            <a:avLst>
              <a:gd name="adj" fmla="val 1348"/>
            </a:avLst>
          </a:prstGeom>
          <a:solidFill>
            <a:srgbClr val="F8FAFC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269480" y="1581912"/>
            <a:ext cx="21945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 question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7269480" y="2029968"/>
            <a:ext cx="361188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1118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a weak optical signal tell us whether the compact object is slowly rotating or statically deformed?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7869085" y="3611355"/>
            <a:ext cx="1994441" cy="320040"/>
          </a:xfrm>
          <a:prstGeom prst="roundRect">
            <a:avLst>
              <a:gd name="adj" fmla="val 28571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933094" y="3661647"/>
            <a:ext cx="181429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 focus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7360919" y="4302252"/>
            <a:ext cx="3799257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compact theoretical result on gravitational optics, lensing degeneracies, and multipolar diagnostics.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1129284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2/11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10896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1234440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941457"/>
            <a:ext cx="6858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Quadrupoles enter compact-object optics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908854" y="1851210"/>
            <a:ext cx="3154680" cy="13258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08854" y="1851210"/>
            <a:ext cx="73152" cy="1325880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10022" y="1997514"/>
            <a:ext cx="2834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 source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1110022" y="2326698"/>
            <a:ext cx="2807208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realistic source is characterized by mass M, angular momentum J, and multipolar structure Q.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593886" y="1851210"/>
            <a:ext cx="3154680" cy="13258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93886" y="1851210"/>
            <a:ext cx="73152" cy="1325880"/>
          </a:xfrm>
          <a:prstGeom prst="rect">
            <a:avLst/>
          </a:prstGeom>
          <a:solidFill>
            <a:srgbClr val="00A3B5"/>
          </a:solidFill>
          <a:ln w="12700">
            <a:solidFill>
              <a:srgbClr val="00A3B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95054" y="1997514"/>
            <a:ext cx="2834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Optical signal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795054" y="2326698"/>
            <a:ext cx="2807208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 deflection may be described as refraction by an inhomogeneous effective medium.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8288062" y="1851210"/>
            <a:ext cx="3154680" cy="13258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88062" y="1851210"/>
            <a:ext cx="73152" cy="13258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89230" y="1997514"/>
            <a:ext cx="2834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 problem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8489230" y="2326698"/>
            <a:ext cx="2807208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mechanisms can generate similar first-order optical corrections.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1196965" y="363151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622092" y="4379976"/>
            <a:ext cx="4426670" cy="1143000"/>
          </a:xfrm>
          <a:prstGeom prst="roundRect">
            <a:avLst>
              <a:gd name="adj" fmla="val 5600"/>
            </a:avLst>
          </a:prstGeom>
          <a:solidFill>
            <a:srgbClr val="F0F7FF"/>
          </a:solidFill>
          <a:ln w="12700">
            <a:solidFill>
              <a:srgbClr val="B6D4F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98554" y="4590288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deformation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732719" y="5006342"/>
            <a:ext cx="4616446" cy="1645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Approximate quadrupolar metric; deformation parameter q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7434072" y="4402911"/>
            <a:ext cx="4206240" cy="1143000"/>
          </a:xfrm>
          <a:prstGeom prst="roundRect">
            <a:avLst>
              <a:gd name="adj" fmla="val 5600"/>
            </a:avLst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690104" y="4613223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Slow rotation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7690103" y="5015559"/>
            <a:ext cx="3769177" cy="15537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Linearized Kerr geometry; spin parameter a = J/M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5361532" y="4946904"/>
            <a:ext cx="1717665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  <a:headEnd type="triangle"/>
            <a:tailEnd type="triangle"/>
          </a:ln>
        </p:spPr>
      </p:sp>
      <p:sp>
        <p:nvSpPr>
          <p:cNvPr id="26" name="Text 24"/>
          <p:cNvSpPr/>
          <p:nvPr/>
        </p:nvSpPr>
        <p:spPr>
          <a:xfrm>
            <a:off x="5233517" y="4608576"/>
            <a:ext cx="202996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6FE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optical observable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1129284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3/11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29">
            <a:extLst>
              <a:ext uri="{FF2B5EF4-FFF2-40B4-BE49-F238E27FC236}">
                <a16:creationId xmlns:a16="http://schemas.microsoft.com/office/drawing/2014/main" id="{AE2A8A6A-355C-BC77-253B-BB934111849D}"/>
              </a:ext>
            </a:extLst>
          </p:cNvPr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10896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Material-medium formulation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1234440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86968"/>
            <a:ext cx="6858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Curved-spacetime light propagation as effective refraction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7382" y="1577414"/>
            <a:ext cx="3859667" cy="393793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7383" y="2481450"/>
            <a:ext cx="4624165" cy="545214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49808" y="3895344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5"/>
          <p:cNvSpPr/>
          <p:nvPr/>
        </p:nvSpPr>
        <p:spPr>
          <a:xfrm>
            <a:off x="749808" y="4402836"/>
            <a:ext cx="4983480" cy="9601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1118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gravitational field is treated as an inhomogeneous optical medium. The central observable is the effective refractive index n(r), from which weak-field bending can be obtained.</a:t>
            </a:r>
            <a:endParaRPr lang="en-US" sz="1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6"/>
          <p:cNvSpPr/>
          <p:nvPr/>
        </p:nvSpPr>
        <p:spPr>
          <a:xfrm>
            <a:off x="6492240" y="1078992"/>
            <a:ext cx="4480560" cy="4297680"/>
          </a:xfrm>
          <a:prstGeom prst="roundRect">
            <a:avLst>
              <a:gd name="adj" fmla="val 1277"/>
            </a:avLst>
          </a:prstGeom>
          <a:solidFill>
            <a:srgbClr val="F8FAFC"/>
          </a:solidFill>
          <a:ln w="12700">
            <a:solidFill>
              <a:srgbClr val="D8DEE9"/>
            </a:solidFill>
            <a:prstDash val="solid"/>
          </a:ln>
        </p:spPr>
      </p:sp>
      <p:sp>
        <p:nvSpPr>
          <p:cNvPr id="11" name="Shape 7"/>
          <p:cNvSpPr/>
          <p:nvPr/>
        </p:nvSpPr>
        <p:spPr>
          <a:xfrm>
            <a:off x="7269480" y="1417320"/>
            <a:ext cx="2926080" cy="384048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8DEE9"/>
            </a:solidFill>
            <a:prstDash val="solid"/>
          </a:ln>
        </p:spPr>
      </p:sp>
      <p:sp>
        <p:nvSpPr>
          <p:cNvPr id="12" name="Text 8"/>
          <p:cNvSpPr/>
          <p:nvPr/>
        </p:nvSpPr>
        <p:spPr>
          <a:xfrm>
            <a:off x="7388352" y="1517904"/>
            <a:ext cx="2697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metric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hape 9"/>
          <p:cNvSpPr/>
          <p:nvPr/>
        </p:nvSpPr>
        <p:spPr>
          <a:xfrm>
            <a:off x="8732520" y="1819656"/>
            <a:ext cx="0" cy="237744"/>
          </a:xfrm>
          <a:prstGeom prst="line">
            <a:avLst/>
          </a:prstGeom>
          <a:noFill/>
          <a:ln w="16510">
            <a:solidFill>
              <a:srgbClr val="1F6FEB"/>
            </a:solidFill>
            <a:prstDash val="solid"/>
            <a:tailEnd type="triangle"/>
          </a:ln>
        </p:spPr>
      </p:sp>
      <p:sp>
        <p:nvSpPr>
          <p:cNvPr id="14" name="Shape 10"/>
          <p:cNvSpPr/>
          <p:nvPr/>
        </p:nvSpPr>
        <p:spPr>
          <a:xfrm>
            <a:off x="7269480" y="2093976"/>
            <a:ext cx="2926080" cy="384048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8DEE9"/>
            </a:solidFill>
            <a:prstDash val="solid"/>
          </a:ln>
        </p:spPr>
      </p:sp>
      <p:sp>
        <p:nvSpPr>
          <p:cNvPr id="15" name="Text 11"/>
          <p:cNvSpPr/>
          <p:nvPr/>
        </p:nvSpPr>
        <p:spPr>
          <a:xfrm>
            <a:off x="7388352" y="2194560"/>
            <a:ext cx="2697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isotropic coordinates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hape 12"/>
          <p:cNvSpPr/>
          <p:nvPr/>
        </p:nvSpPr>
        <p:spPr>
          <a:xfrm>
            <a:off x="8732520" y="2496312"/>
            <a:ext cx="0" cy="237744"/>
          </a:xfrm>
          <a:prstGeom prst="line">
            <a:avLst/>
          </a:prstGeom>
          <a:noFill/>
          <a:ln w="16510">
            <a:solidFill>
              <a:srgbClr val="1F6FEB"/>
            </a:solidFill>
            <a:prstDash val="solid"/>
            <a:tailEnd type="triangle"/>
          </a:ln>
        </p:spPr>
      </p:sp>
      <p:sp>
        <p:nvSpPr>
          <p:cNvPr id="17" name="Shape 13"/>
          <p:cNvSpPr/>
          <p:nvPr/>
        </p:nvSpPr>
        <p:spPr>
          <a:xfrm>
            <a:off x="7269480" y="2770632"/>
            <a:ext cx="2926080" cy="384048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8DEE9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7388352" y="2871216"/>
            <a:ext cx="2697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 velocity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hape 15"/>
          <p:cNvSpPr/>
          <p:nvPr/>
        </p:nvSpPr>
        <p:spPr>
          <a:xfrm>
            <a:off x="8732520" y="3172968"/>
            <a:ext cx="0" cy="237744"/>
          </a:xfrm>
          <a:prstGeom prst="line">
            <a:avLst/>
          </a:prstGeom>
          <a:noFill/>
          <a:ln w="16510">
            <a:solidFill>
              <a:srgbClr val="1F6FEB"/>
            </a:solidFill>
            <a:prstDash val="solid"/>
            <a:tailEnd type="triangle"/>
          </a:ln>
        </p:spPr>
      </p:sp>
      <p:sp>
        <p:nvSpPr>
          <p:cNvPr id="20" name="Shape 16"/>
          <p:cNvSpPr/>
          <p:nvPr/>
        </p:nvSpPr>
        <p:spPr>
          <a:xfrm>
            <a:off x="7269480" y="3447288"/>
            <a:ext cx="2926080" cy="384048"/>
          </a:xfrm>
          <a:prstGeom prst="roundRect">
            <a:avLst>
              <a:gd name="adj" fmla="val 9524"/>
            </a:avLst>
          </a:prstGeom>
          <a:solidFill>
            <a:srgbClr val="E0F2FE"/>
          </a:solidFill>
          <a:ln w="12700">
            <a:solidFill>
              <a:srgbClr val="7DD3FC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7388352" y="3547872"/>
            <a:ext cx="2697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refractive index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Shape 18"/>
          <p:cNvSpPr/>
          <p:nvPr/>
        </p:nvSpPr>
        <p:spPr>
          <a:xfrm>
            <a:off x="8732520" y="3849624"/>
            <a:ext cx="0" cy="237744"/>
          </a:xfrm>
          <a:prstGeom prst="line">
            <a:avLst/>
          </a:prstGeom>
          <a:noFill/>
          <a:ln w="16510">
            <a:solidFill>
              <a:srgbClr val="1F6FEB"/>
            </a:solidFill>
            <a:prstDash val="solid"/>
            <a:tailEnd type="triangle"/>
          </a:ln>
        </p:spPr>
      </p:sp>
      <p:sp>
        <p:nvSpPr>
          <p:cNvPr id="23" name="Shape 19"/>
          <p:cNvSpPr/>
          <p:nvPr/>
        </p:nvSpPr>
        <p:spPr>
          <a:xfrm>
            <a:off x="7269480" y="4123944"/>
            <a:ext cx="2926080" cy="384048"/>
          </a:xfrm>
          <a:prstGeom prst="roundRect">
            <a:avLst>
              <a:gd name="adj" fmla="val 9524"/>
            </a:avLst>
          </a:prstGeom>
          <a:solidFill>
            <a:srgbClr val="E0F2FE"/>
          </a:solidFill>
          <a:ln w="12700">
            <a:solidFill>
              <a:srgbClr val="7DD3FC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7388352" y="4224528"/>
            <a:ext cx="2697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deflection angle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21"/>
          <p:cNvSpPr/>
          <p:nvPr/>
        </p:nvSpPr>
        <p:spPr>
          <a:xfrm>
            <a:off x="6766560" y="5664708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pipeline for both sectors.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23"/>
          <p:cNvSpPr/>
          <p:nvPr/>
        </p:nvSpPr>
        <p:spPr>
          <a:xfrm>
            <a:off x="1129284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4/11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29">
            <a:extLst>
              <a:ext uri="{FF2B5EF4-FFF2-40B4-BE49-F238E27FC236}">
                <a16:creationId xmlns:a16="http://schemas.microsoft.com/office/drawing/2014/main" id="{7441D45D-6406-FCFD-1153-3C6F0CC5458B}"/>
              </a:ext>
            </a:extLst>
          </p:cNvPr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10896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quadrupolar refraction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1234440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86968"/>
            <a:ext cx="6858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First-order deformation imprint in n(r)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0869" y="1624674"/>
            <a:ext cx="4508292" cy="5682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85800" y="2487505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Readout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5"/>
          <p:cNvSpPr/>
          <p:nvPr/>
        </p:nvSpPr>
        <p:spPr>
          <a:xfrm>
            <a:off x="685800" y="2839212"/>
            <a:ext cx="480060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1118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Schwarzschild term is recovered at q = 0. The linear q-term represents the first-order optical imprint of static quadrupolar deformation.</a:t>
            </a:r>
            <a:endParaRPr lang="en-US" sz="1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hape 6"/>
          <p:cNvSpPr/>
          <p:nvPr/>
        </p:nvSpPr>
        <p:spPr>
          <a:xfrm>
            <a:off x="731520" y="4059936"/>
            <a:ext cx="2377440" cy="960120"/>
          </a:xfrm>
          <a:prstGeom prst="roundRect">
            <a:avLst>
              <a:gd name="adj" fmla="val 5714"/>
            </a:avLst>
          </a:prstGeom>
          <a:solidFill>
            <a:srgbClr val="F0FDF4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31520" y="4059936"/>
            <a:ext cx="73152" cy="960120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2688" y="4206240"/>
            <a:ext cx="2057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&gt; 0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932688" y="4535424"/>
            <a:ext cx="2029968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enhanced refractive contribution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hape 10"/>
          <p:cNvSpPr/>
          <p:nvPr/>
        </p:nvSpPr>
        <p:spPr>
          <a:xfrm>
            <a:off x="3337560" y="4059936"/>
            <a:ext cx="2377440" cy="960120"/>
          </a:xfrm>
          <a:prstGeom prst="roundRect">
            <a:avLst>
              <a:gd name="adj" fmla="val 5714"/>
            </a:avLst>
          </a:prstGeom>
          <a:solidFill>
            <a:srgbClr val="FFF7ED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337560" y="4059936"/>
            <a:ext cx="73152" cy="9601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538728" y="4206240"/>
            <a:ext cx="2057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&lt; 0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3538728" y="4535424"/>
            <a:ext cx="2029968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reduced refractive contribution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14"/>
          <p:cNvSpPr/>
          <p:nvPr/>
        </p:nvSpPr>
        <p:spPr>
          <a:xfrm>
            <a:off x="731520" y="5522976"/>
            <a:ext cx="49834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Controlled external region: the optical analogy is most reliable in the weak-field domain outside the compact object.</a:t>
            </a:r>
            <a:endParaRPr lang="en-US" sz="12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16"/>
          <p:cNvSpPr/>
          <p:nvPr/>
        </p:nvSpPr>
        <p:spPr>
          <a:xfrm>
            <a:off x="1129284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5/11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29">
            <a:extLst>
              <a:ext uri="{FF2B5EF4-FFF2-40B4-BE49-F238E27FC236}">
                <a16:creationId xmlns:a16="http://schemas.microsoft.com/office/drawing/2014/main" id="{8D8341D4-F450-7D75-4740-B740560A8A65}"/>
              </a:ext>
            </a:extLst>
          </p:cNvPr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D0ED2C9D-EA7E-1EB5-CAB0-A8BE24CFEC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52636" y="983392"/>
            <a:ext cx="5404882" cy="4411677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C16E2D2-0FBA-8524-47DF-3B700FE7507B}"/>
              </a:ext>
            </a:extLst>
          </p:cNvPr>
          <p:cNvSpPr txBox="1"/>
          <p:nvPr/>
        </p:nvSpPr>
        <p:spPr>
          <a:xfrm>
            <a:off x="6358178" y="5565178"/>
            <a:ext cx="540488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Fig.1. 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Refractive index as a function of r for different values of q and m = 1. In the interval r ∈ (1, 2), the refractive index can become negative, depending on the value of q.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10896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deflection angle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1234440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86968"/>
            <a:ext cx="6858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Weak-field bending receives a linear q correction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2048" y="2131856"/>
            <a:ext cx="3219887" cy="333312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7496" y="3616452"/>
            <a:ext cx="3219887" cy="658368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217920" y="1143000"/>
            <a:ext cx="4800600" cy="4251960"/>
          </a:xfrm>
          <a:prstGeom prst="roundRect">
            <a:avLst>
              <a:gd name="adj" fmla="val 1290"/>
            </a:avLst>
          </a:prstGeom>
          <a:solidFill>
            <a:srgbClr val="F8FAFC"/>
          </a:solidFill>
          <a:ln w="12700">
            <a:solidFill>
              <a:srgbClr val="D8DEE9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6510528" y="149047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 meaning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6"/>
          <p:cNvSpPr/>
          <p:nvPr/>
        </p:nvSpPr>
        <p:spPr>
          <a:xfrm>
            <a:off x="6537960" y="2057400"/>
            <a:ext cx="4069080" cy="932688"/>
          </a:xfrm>
          <a:prstGeom prst="roundRect">
            <a:avLst>
              <a:gd name="adj" fmla="val 5882"/>
            </a:avLst>
          </a:prstGeom>
          <a:solidFill>
            <a:srgbClr val="F0FDF4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11" name="Shape 7"/>
          <p:cNvSpPr/>
          <p:nvPr/>
        </p:nvSpPr>
        <p:spPr>
          <a:xfrm>
            <a:off x="6537960" y="2057400"/>
            <a:ext cx="73152" cy="932688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12" name="Text 8"/>
          <p:cNvSpPr/>
          <p:nvPr/>
        </p:nvSpPr>
        <p:spPr>
          <a:xfrm>
            <a:off x="6739128" y="2203704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q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9"/>
          <p:cNvSpPr/>
          <p:nvPr/>
        </p:nvSpPr>
        <p:spPr>
          <a:xfrm>
            <a:off x="6739128" y="2532888"/>
            <a:ext cx="3721608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bending angle larger than Schwarzschild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hape 10"/>
          <p:cNvSpPr/>
          <p:nvPr/>
        </p:nvSpPr>
        <p:spPr>
          <a:xfrm>
            <a:off x="6537960" y="3355848"/>
            <a:ext cx="4069080" cy="932688"/>
          </a:xfrm>
          <a:prstGeom prst="roundRect">
            <a:avLst>
              <a:gd name="adj" fmla="val 5882"/>
            </a:avLst>
          </a:prstGeom>
          <a:solidFill>
            <a:srgbClr val="FFF7ED"/>
          </a:solidFill>
          <a:ln w="10160">
            <a:solidFill>
              <a:srgbClr val="D8DEE9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6537960" y="3355848"/>
            <a:ext cx="73152" cy="9326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6739128" y="3502152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 q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13"/>
          <p:cNvSpPr/>
          <p:nvPr/>
        </p:nvSpPr>
        <p:spPr>
          <a:xfrm>
            <a:off x="6739128" y="3831336"/>
            <a:ext cx="3721608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bending angle smaller than Schwarzschild</a:t>
            </a: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14"/>
          <p:cNvSpPr/>
          <p:nvPr/>
        </p:nvSpPr>
        <p:spPr>
          <a:xfrm>
            <a:off x="822960" y="4705863"/>
            <a:ext cx="452628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not a strong-field statement: it is a first-order, weak-field correction in the static quadrupole sector.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16"/>
          <p:cNvSpPr/>
          <p:nvPr/>
        </p:nvSpPr>
        <p:spPr>
          <a:xfrm>
            <a:off x="1129284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6/11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29">
            <a:extLst>
              <a:ext uri="{FF2B5EF4-FFF2-40B4-BE49-F238E27FC236}">
                <a16:creationId xmlns:a16="http://schemas.microsoft.com/office/drawing/2014/main" id="{5A59121E-3CBB-1B53-6453-CEA9731B8CAA}"/>
              </a:ext>
            </a:extLst>
          </p:cNvPr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10896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Slow-rotation refraction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1234440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86968"/>
            <a:ext cx="6858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Linearized Kerr correction is caused by frame dragging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3233" y="1598700"/>
            <a:ext cx="3896242" cy="658368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13233" y="2703776"/>
            <a:ext cx="3484013" cy="56692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13232" y="3645608"/>
            <a:ext cx="498348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118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 a = J/M is the specific angular momentum and b is the impact parameter. The first-order correction is a frame-dragging contribution, not the full Kerr quadrupole Q ∼ a².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0121" y="5129784"/>
            <a:ext cx="2929827" cy="59436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129284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7/11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29">
            <a:extLst>
              <a:ext uri="{FF2B5EF4-FFF2-40B4-BE49-F238E27FC236}">
                <a16:creationId xmlns:a16="http://schemas.microsoft.com/office/drawing/2014/main" id="{DC838DFF-AF3E-3CB4-4915-0ED56B92B702}"/>
              </a:ext>
            </a:extLst>
          </p:cNvPr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CB2860B-A678-9E13-471E-AD907CAEED1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80097" y="1317578"/>
            <a:ext cx="4749334" cy="417712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DB4732D-7B8E-BE1A-0317-7F6DE0955205}"/>
              </a:ext>
            </a:extLst>
          </p:cNvPr>
          <p:cNvSpPr txBox="1"/>
          <p:nvPr/>
        </p:nvSpPr>
        <p:spPr>
          <a:xfrm>
            <a:off x="6185788" y="5775310"/>
            <a:ext cx="58513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Fig.2. 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refractive index as a function of the radial distance for different values of the specific angular momentum a. Here, we set m = 1 and b = 10.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10896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result: optical mimicking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1234440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86968"/>
            <a:ext cx="6858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deformation and slow rotation can be equivalent at first order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0080" y="1719072"/>
            <a:ext cx="3991881" cy="80467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3063241"/>
            <a:ext cx="5349240" cy="84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1118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a fixed radius, the first-order frame-dragging correction in the rotating sector can be reproduced by an effective static quadrupolar deformation.</a:t>
            </a:r>
            <a:endParaRPr lang="en-US" sz="1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40080" y="4453129"/>
            <a:ext cx="5166360" cy="978408"/>
          </a:xfrm>
          <a:prstGeom prst="roundRect">
            <a:avLst>
              <a:gd name="adj" fmla="val 5607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68680" y="4654297"/>
            <a:ext cx="2057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Core consequence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68680" y="4992625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1270" dirty="0">
                <a:solidFill>
                  <a:srgbClr val="1118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single weak optical measurement does not uniquely identify the physical origin of the signal.</a:t>
            </a:r>
            <a:endParaRPr lang="en-US" sz="127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9"/>
          <p:cNvSpPr/>
          <p:nvPr/>
        </p:nvSpPr>
        <p:spPr>
          <a:xfrm>
            <a:off x="1129284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8/11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29">
            <a:extLst>
              <a:ext uri="{FF2B5EF4-FFF2-40B4-BE49-F238E27FC236}">
                <a16:creationId xmlns:a16="http://schemas.microsoft.com/office/drawing/2014/main" id="{525880DF-9522-2A00-AC1D-EE95FDA63CEE}"/>
              </a:ext>
            </a:extLst>
          </p:cNvPr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253039D-06BE-FED1-118C-4303D9B7F4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8422" y="1495115"/>
            <a:ext cx="5090158" cy="4465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373EE79-F5DC-019F-633D-71527872EF7E}"/>
              </a:ext>
            </a:extLst>
          </p:cNvPr>
          <p:cNvSpPr txBox="1"/>
          <p:nvPr/>
        </p:nvSpPr>
        <p:spPr>
          <a:xfrm>
            <a:off x="6217919" y="5920545"/>
            <a:ext cx="57164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Fig.3. Equivalence between the static quadrupole q and the stationary quadrupole a in terms of the radial distance r.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10896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 and inference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1234440" cy="0"/>
          </a:xfrm>
          <a:prstGeom prst="line">
            <a:avLst/>
          </a:prstGeom>
          <a:noFill/>
          <a:ln w="25400">
            <a:solidFill>
              <a:srgbClr val="1F6F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86968"/>
            <a:ext cx="6858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can and cannot be extracted from optical data</a:t>
            </a:r>
            <a:endParaRPr lang="en-US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0" descr="/mnt/data/figs/fig5_two_rays.png"/>
          <p:cNvPicPr>
            <a:picLocks noChangeAspect="1"/>
          </p:cNvPicPr>
          <p:nvPr/>
        </p:nvPicPr>
        <p:blipFill>
          <a:blip r:embed="rId3"/>
          <a:srcRect t="3194" b="3194"/>
          <a:stretch/>
        </p:blipFill>
        <p:spPr>
          <a:xfrm>
            <a:off x="161144" y="1494528"/>
            <a:ext cx="5074920" cy="3703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263640" y="1143000"/>
            <a:ext cx="48920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 the rotating-sector model, two refracted rays can be used to solve for </a:t>
            </a:r>
            <a:r>
              <a:rPr lang="en-US" sz="1500" b="1" i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5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500" b="1" i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500" b="1" dirty="0">
                <a:solidFill>
                  <a:srgbClr val="0B1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27648" y="1956816"/>
            <a:ext cx="1632129" cy="612648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6327648" y="2816352"/>
            <a:ext cx="137160" cy="137160"/>
          </a:xfrm>
          <a:prstGeom prst="ellipse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6583680" y="2761488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118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measured refractive indices provide two equations.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hape 7"/>
          <p:cNvSpPr/>
          <p:nvPr/>
        </p:nvSpPr>
        <p:spPr>
          <a:xfrm>
            <a:off x="6327648" y="3300984"/>
            <a:ext cx="137160" cy="137160"/>
          </a:xfrm>
          <a:prstGeom prst="ellipse">
            <a:avLst/>
          </a:prstGeom>
          <a:solidFill>
            <a:srgbClr val="00A3B5"/>
          </a:solidFill>
          <a:ln w="12700">
            <a:solidFill>
              <a:srgbClr val="00A3B5"/>
            </a:solidFill>
            <a:prstDash val="solid"/>
          </a:ln>
        </p:spPr>
      </p:sp>
      <p:sp>
        <p:nvSpPr>
          <p:cNvPr id="12" name="Text 8"/>
          <p:cNvSpPr/>
          <p:nvPr/>
        </p:nvSpPr>
        <p:spPr>
          <a:xfrm>
            <a:off x="6583680" y="3246120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118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inferred spin can be mapped to an effective q through q_eff.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hape 9"/>
          <p:cNvSpPr/>
          <p:nvPr/>
        </p:nvSpPr>
        <p:spPr>
          <a:xfrm>
            <a:off x="6327648" y="3785616"/>
            <a:ext cx="137160" cy="13716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6583680" y="373075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118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Breaking the degeneracy requires additional observables.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hape 11"/>
          <p:cNvSpPr/>
          <p:nvPr/>
        </p:nvSpPr>
        <p:spPr>
          <a:xfrm>
            <a:off x="6327648" y="4617720"/>
            <a:ext cx="4480560" cy="749808"/>
          </a:xfrm>
          <a:prstGeom prst="roundRect">
            <a:avLst>
              <a:gd name="adj" fmla="val 7317"/>
            </a:avLst>
          </a:prstGeom>
          <a:solidFill>
            <a:srgbClr val="F8FAFC"/>
          </a:solidFill>
          <a:ln w="12700">
            <a:solidFill>
              <a:srgbClr val="D8DEE9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6510528" y="4782312"/>
            <a:ext cx="406908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18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Useful diagnostics: image morphology, timing, polarization, finite-distance lensing, or strong-field photon-ring observables.</a:t>
            </a:r>
            <a:endParaRPr lang="en-US" sz="11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14"/>
          <p:cNvSpPr/>
          <p:nvPr/>
        </p:nvSpPr>
        <p:spPr>
          <a:xfrm>
            <a:off x="1129284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9/11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29">
            <a:extLst>
              <a:ext uri="{FF2B5EF4-FFF2-40B4-BE49-F238E27FC236}">
                <a16:creationId xmlns:a16="http://schemas.microsoft.com/office/drawing/2014/main" id="{E67BF807-4051-EEA3-574B-1B2656A9E678}"/>
              </a:ext>
            </a:extLst>
          </p:cNvPr>
          <p:cNvSpPr/>
          <p:nvPr/>
        </p:nvSpPr>
        <p:spPr>
          <a:xfrm>
            <a:off x="502920" y="647395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Pescara</a:t>
            </a:r>
            <a:r>
              <a:rPr lang="en-US" sz="750" dirty="0">
                <a:solidFill>
                  <a:srgbClr val="6474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2026</a:t>
            </a:r>
            <a:endParaRPr lang="en-US"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75B713-6315-E92A-8348-2F6C1548610B}"/>
              </a:ext>
            </a:extLst>
          </p:cNvPr>
          <p:cNvSpPr txBox="1"/>
          <p:nvPr/>
        </p:nvSpPr>
        <p:spPr>
          <a:xfrm>
            <a:off x="-20140" y="5723207"/>
            <a:ext cx="61047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Fig.4. 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of two light rays that are deflected in a gravitational field.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873</Words>
  <Application>Microsoft Office PowerPoint</Application>
  <PresentationFormat>Widescreen</PresentationFormat>
  <Paragraphs>131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ICRANet / Sixth Zeldovich Meeting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Gravitational Refraction of Compact Objects with Quadrupoles</dc:title>
  <dc:subject>Gravitational refraction of compact objects with quadrupoles</dc:subject>
  <dc:creator>Saken Toktarbay</dc:creator>
  <cp:lastModifiedBy>Saken Toktarbay</cp:lastModifiedBy>
  <cp:revision>1</cp:revision>
  <dcterms:created xsi:type="dcterms:W3CDTF">2026-07-05T15:22:41Z</dcterms:created>
  <dcterms:modified xsi:type="dcterms:W3CDTF">2026-07-05T17:01:29Z</dcterms:modified>
</cp:coreProperties>
</file>