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55"/>
  </p:notesMasterIdLst>
  <p:sldIdLst>
    <p:sldId id="256" r:id="rId3"/>
    <p:sldId id="257" r:id="rId4"/>
    <p:sldId id="310" r:id="rId5"/>
    <p:sldId id="258" r:id="rId6"/>
    <p:sldId id="740" r:id="rId7"/>
    <p:sldId id="311" r:id="rId8"/>
    <p:sldId id="260" r:id="rId9"/>
    <p:sldId id="741" r:id="rId10"/>
    <p:sldId id="259" r:id="rId11"/>
    <p:sldId id="3115" r:id="rId12"/>
    <p:sldId id="739" r:id="rId13"/>
    <p:sldId id="674" r:id="rId14"/>
    <p:sldId id="599" r:id="rId15"/>
    <p:sldId id="600" r:id="rId16"/>
    <p:sldId id="738" r:id="rId17"/>
    <p:sldId id="672" r:id="rId18"/>
    <p:sldId id="3108" r:id="rId19"/>
    <p:sldId id="742" r:id="rId20"/>
    <p:sldId id="743" r:id="rId21"/>
    <p:sldId id="3109" r:id="rId22"/>
    <p:sldId id="3110" r:id="rId23"/>
    <p:sldId id="3111" r:id="rId24"/>
    <p:sldId id="628" r:id="rId25"/>
    <p:sldId id="616" r:id="rId26"/>
    <p:sldId id="617" r:id="rId27"/>
    <p:sldId id="618" r:id="rId28"/>
    <p:sldId id="619" r:id="rId29"/>
    <p:sldId id="620" r:id="rId30"/>
    <p:sldId id="3114" r:id="rId31"/>
    <p:sldId id="606" r:id="rId32"/>
    <p:sldId id="621" r:id="rId33"/>
    <p:sldId id="635" r:id="rId34"/>
    <p:sldId id="728" r:id="rId35"/>
    <p:sldId id="625" r:id="rId36"/>
    <p:sldId id="722" r:id="rId37"/>
    <p:sldId id="626" r:id="rId38"/>
    <p:sldId id="624" r:id="rId39"/>
    <p:sldId id="623" r:id="rId40"/>
    <p:sldId id="676" r:id="rId41"/>
    <p:sldId id="673" r:id="rId42"/>
    <p:sldId id="341" r:id="rId43"/>
    <p:sldId id="343" r:id="rId44"/>
    <p:sldId id="731" r:id="rId45"/>
    <p:sldId id="733" r:id="rId46"/>
    <p:sldId id="735" r:id="rId47"/>
    <p:sldId id="734" r:id="rId48"/>
    <p:sldId id="732" r:id="rId49"/>
    <p:sldId id="622" r:id="rId50"/>
    <p:sldId id="627" r:id="rId51"/>
    <p:sldId id="736" r:id="rId52"/>
    <p:sldId id="737" r:id="rId53"/>
    <p:sldId id="744" r:id="rId5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5451"/>
    <a:srgbClr val="325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4B6C9-6F1B-40BB-8DC8-370AB36A5B60}" v="64" dt="2024-07-11T12:27:44.77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36" y="1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microsoft.com/office/2015/10/relationships/revisionInfo" Target="revisionInfo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o Coppi" userId="dea7d6d0795aacb4" providerId="LiveId" clId="{0A34B6C9-6F1B-40BB-8DC8-370AB36A5B60}"/>
    <pc:docChg chg="undo redo custSel addSld delSld modSld sldOrd delMainMaster">
      <pc:chgData name="Paolo Coppi" userId="dea7d6d0795aacb4" providerId="LiveId" clId="{0A34B6C9-6F1B-40BB-8DC8-370AB36A5B60}" dt="2024-07-11T12:27:49.215" v="6740" actId="5793"/>
      <pc:docMkLst>
        <pc:docMk/>
      </pc:docMkLst>
      <pc:sldChg chg="delSp modSp mod">
        <pc:chgData name="Paolo Coppi" userId="dea7d6d0795aacb4" providerId="LiveId" clId="{0A34B6C9-6F1B-40BB-8DC8-370AB36A5B60}" dt="2024-07-11T08:26:37.181" v="14" actId="1076"/>
        <pc:sldMkLst>
          <pc:docMk/>
          <pc:sldMk cId="0" sldId="257"/>
        </pc:sldMkLst>
        <pc:spChg chg="mod">
          <ac:chgData name="Paolo Coppi" userId="dea7d6d0795aacb4" providerId="LiveId" clId="{0A34B6C9-6F1B-40BB-8DC8-370AB36A5B60}" dt="2024-07-11T08:26:37.181" v="14" actId="1076"/>
          <ac:spMkLst>
            <pc:docMk/>
            <pc:sldMk cId="0" sldId="257"/>
            <ac:spMk id="24" creationId="{00000000-0000-0000-0000-000000000000}"/>
          </ac:spMkLst>
        </pc:spChg>
        <pc:grpChg chg="del">
          <ac:chgData name="Paolo Coppi" userId="dea7d6d0795aacb4" providerId="LiveId" clId="{0A34B6C9-6F1B-40BB-8DC8-370AB36A5B60}" dt="2024-07-11T08:26:23.898" v="6" actId="478"/>
          <ac:grpSpMkLst>
            <pc:docMk/>
            <pc:sldMk cId="0" sldId="257"/>
            <ac:grpSpMk id="6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8:26:28.884" v="10" actId="478"/>
          <ac:grpSpMkLst>
            <pc:docMk/>
            <pc:sldMk cId="0" sldId="257"/>
            <ac:grpSpMk id="14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8:26:32.203" v="13" actId="478"/>
          <ac:grpSpMkLst>
            <pc:docMk/>
            <pc:sldMk cId="0" sldId="257"/>
            <ac:grpSpMk id="19" creationId="{00000000-0000-0000-0000-000000000000}"/>
          </ac:grpSpMkLst>
        </pc:grpChg>
        <pc:picChg chg="del">
          <ac:chgData name="Paolo Coppi" userId="dea7d6d0795aacb4" providerId="LiveId" clId="{0A34B6C9-6F1B-40BB-8DC8-370AB36A5B60}" dt="2024-07-11T08:26:26.506" v="8" actId="478"/>
          <ac:picMkLst>
            <pc:docMk/>
            <pc:sldMk cId="0" sldId="257"/>
            <ac:picMk id="11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6:25.259" v="7" actId="478"/>
          <ac:picMkLst>
            <pc:docMk/>
            <pc:sldMk cId="0" sldId="257"/>
            <ac:picMk id="12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6:27.740" v="9" actId="478"/>
          <ac:picMkLst>
            <pc:docMk/>
            <pc:sldMk cId="0" sldId="257"/>
            <ac:picMk id="13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6:29.914" v="11" actId="478"/>
          <ac:picMkLst>
            <pc:docMk/>
            <pc:sldMk cId="0" sldId="257"/>
            <ac:picMk id="17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6:30.941" v="12" actId="478"/>
          <ac:picMkLst>
            <pc:docMk/>
            <pc:sldMk cId="0" sldId="257"/>
            <ac:picMk id="18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6:14.545" v="3" actId="478"/>
          <ac:picMkLst>
            <pc:docMk/>
            <pc:sldMk cId="0" sldId="257"/>
            <ac:picMk id="22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6:15.717" v="4" actId="478"/>
          <ac:picMkLst>
            <pc:docMk/>
            <pc:sldMk cId="0" sldId="257"/>
            <ac:picMk id="23" creationId="{00000000-0000-0000-0000-000000000000}"/>
          </ac:picMkLst>
        </pc:picChg>
      </pc:sldChg>
      <pc:sldChg chg="delSp modSp mod">
        <pc:chgData name="Paolo Coppi" userId="dea7d6d0795aacb4" providerId="LiveId" clId="{0A34B6C9-6F1B-40BB-8DC8-370AB36A5B60}" dt="2024-07-11T08:33:18.562" v="407" actId="113"/>
        <pc:sldMkLst>
          <pc:docMk/>
          <pc:sldMk cId="0" sldId="258"/>
        </pc:sldMkLst>
        <pc:spChg chg="mod">
          <ac:chgData name="Paolo Coppi" userId="dea7d6d0795aacb4" providerId="LiveId" clId="{0A34B6C9-6F1B-40BB-8DC8-370AB36A5B60}" dt="2024-07-11T08:33:18.562" v="407" actId="113"/>
          <ac:spMkLst>
            <pc:docMk/>
            <pc:sldMk cId="0" sldId="258"/>
            <ac:spMk id="18" creationId="{00000000-0000-0000-0000-000000000000}"/>
          </ac:spMkLst>
        </pc:spChg>
        <pc:grpChg chg="del">
          <ac:chgData name="Paolo Coppi" userId="dea7d6d0795aacb4" providerId="LiveId" clId="{0A34B6C9-6F1B-40BB-8DC8-370AB36A5B60}" dt="2024-07-11T08:27:24.817" v="20" actId="478"/>
          <ac:grpSpMkLst>
            <pc:docMk/>
            <pc:sldMk cId="0" sldId="258"/>
            <ac:grpSpMk id="6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8:27:16.572" v="17" actId="478"/>
          <ac:grpSpMkLst>
            <pc:docMk/>
            <pc:sldMk cId="0" sldId="258"/>
            <ac:grpSpMk id="14" creationId="{00000000-0000-0000-0000-000000000000}"/>
          </ac:grpSpMkLst>
        </pc:grpChg>
        <pc:picChg chg="del">
          <ac:chgData name="Paolo Coppi" userId="dea7d6d0795aacb4" providerId="LiveId" clId="{0A34B6C9-6F1B-40BB-8DC8-370AB36A5B60}" dt="2024-07-11T08:27:26.745" v="21" actId="478"/>
          <ac:picMkLst>
            <pc:docMk/>
            <pc:sldMk cId="0" sldId="258"/>
            <ac:picMk id="9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7:24.073" v="19" actId="478"/>
          <ac:picMkLst>
            <pc:docMk/>
            <pc:sldMk cId="0" sldId="258"/>
            <ac:picMk id="10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7:30.467" v="24" actId="478"/>
          <ac:picMkLst>
            <pc:docMk/>
            <pc:sldMk cId="0" sldId="258"/>
            <ac:picMk id="11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7:27.723" v="22" actId="478"/>
          <ac:picMkLst>
            <pc:docMk/>
            <pc:sldMk cId="0" sldId="258"/>
            <ac:picMk id="12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7:28.629" v="23" actId="478"/>
          <ac:picMkLst>
            <pc:docMk/>
            <pc:sldMk cId="0" sldId="258"/>
            <ac:picMk id="13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8:27:15.011" v="16" actId="478"/>
          <ac:picMkLst>
            <pc:docMk/>
            <pc:sldMk cId="0" sldId="258"/>
            <ac:picMk id="17" creationId="{00000000-0000-0000-0000-000000000000}"/>
          </ac:picMkLst>
        </pc:picChg>
      </pc:sldChg>
      <pc:sldChg chg="ord">
        <pc:chgData name="Paolo Coppi" userId="dea7d6d0795aacb4" providerId="LiveId" clId="{0A34B6C9-6F1B-40BB-8DC8-370AB36A5B60}" dt="2024-07-11T09:39:34.391" v="3424"/>
        <pc:sldMkLst>
          <pc:docMk/>
          <pc:sldMk cId="0" sldId="259"/>
        </pc:sldMkLst>
      </pc:sldChg>
      <pc:sldChg chg="addSp delSp modSp mod">
        <pc:chgData name="Paolo Coppi" userId="dea7d6d0795aacb4" providerId="LiveId" clId="{0A34B6C9-6F1B-40BB-8DC8-370AB36A5B60}" dt="2024-07-11T09:17:03.178" v="3075" actId="1076"/>
        <pc:sldMkLst>
          <pc:docMk/>
          <pc:sldMk cId="0" sldId="260"/>
        </pc:sldMkLst>
        <pc:spChg chg="mod">
          <ac:chgData name="Paolo Coppi" userId="dea7d6d0795aacb4" providerId="LiveId" clId="{0A34B6C9-6F1B-40BB-8DC8-370AB36A5B60}" dt="2024-07-11T09:13:38.616" v="2928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Paolo Coppi" userId="dea7d6d0795aacb4" providerId="LiveId" clId="{0A34B6C9-6F1B-40BB-8DC8-370AB36A5B60}" dt="2024-07-11T09:14:06.234" v="2930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Paolo Coppi" userId="dea7d6d0795aacb4" providerId="LiveId" clId="{0A34B6C9-6F1B-40BB-8DC8-370AB36A5B60}" dt="2024-07-11T09:14:17.899" v="2931" actId="1076"/>
          <ac:spMkLst>
            <pc:docMk/>
            <pc:sldMk cId="0" sldId="260"/>
            <ac:spMk id="28" creationId="{00000000-0000-0000-0000-000000000000}"/>
          </ac:spMkLst>
        </pc:spChg>
        <pc:spChg chg="mod">
          <ac:chgData name="Paolo Coppi" userId="dea7d6d0795aacb4" providerId="LiveId" clId="{0A34B6C9-6F1B-40BB-8DC8-370AB36A5B60}" dt="2024-07-11T09:15:25.022" v="2936" actId="5793"/>
          <ac:spMkLst>
            <pc:docMk/>
            <pc:sldMk cId="0" sldId="260"/>
            <ac:spMk id="38" creationId="{00000000-0000-0000-0000-000000000000}"/>
          </ac:spMkLst>
        </pc:spChg>
        <pc:spChg chg="add del mod">
          <ac:chgData name="Paolo Coppi" userId="dea7d6d0795aacb4" providerId="LiveId" clId="{0A34B6C9-6F1B-40BB-8DC8-370AB36A5B60}" dt="2024-07-11T09:10:21.123" v="2688"/>
          <ac:spMkLst>
            <pc:docMk/>
            <pc:sldMk cId="0" sldId="260"/>
            <ac:spMk id="56" creationId="{BF6DAF04-242D-F70C-95CB-FFED35AA4855}"/>
          </ac:spMkLst>
        </pc:spChg>
        <pc:spChg chg="add mod">
          <ac:chgData name="Paolo Coppi" userId="dea7d6d0795aacb4" providerId="LiveId" clId="{0A34B6C9-6F1B-40BB-8DC8-370AB36A5B60}" dt="2024-07-11T09:10:54.031" v="2697" actId="1076"/>
          <ac:spMkLst>
            <pc:docMk/>
            <pc:sldMk cId="0" sldId="260"/>
            <ac:spMk id="57" creationId="{DB5BA7BA-11A7-940F-1C67-83B7DE55F46E}"/>
          </ac:spMkLst>
        </pc:spChg>
        <pc:spChg chg="add mod">
          <ac:chgData name="Paolo Coppi" userId="dea7d6d0795aacb4" providerId="LiveId" clId="{0A34B6C9-6F1B-40BB-8DC8-370AB36A5B60}" dt="2024-07-11T09:17:03.178" v="3075" actId="1076"/>
          <ac:spMkLst>
            <pc:docMk/>
            <pc:sldMk cId="0" sldId="260"/>
            <ac:spMk id="58" creationId="{B79E3C75-4488-F842-3CC4-3572298E47D8}"/>
          </ac:spMkLst>
        </pc:spChg>
        <pc:grpChg chg="del">
          <ac:chgData name="Paolo Coppi" userId="dea7d6d0795aacb4" providerId="LiveId" clId="{0A34B6C9-6F1B-40BB-8DC8-370AB36A5B60}" dt="2024-07-11T09:07:40.337" v="2663" actId="478"/>
          <ac:grpSpMkLst>
            <pc:docMk/>
            <pc:sldMk cId="0" sldId="260"/>
            <ac:grpSpMk id="6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9:07:30.177" v="2661" actId="478"/>
          <ac:grpSpMkLst>
            <pc:docMk/>
            <pc:sldMk cId="0" sldId="260"/>
            <ac:grpSpMk id="9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9:09:47.811" v="2676" actId="478"/>
          <ac:grpSpMkLst>
            <pc:docMk/>
            <pc:sldMk cId="0" sldId="260"/>
            <ac:grpSpMk id="13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9:09:48.809" v="2677" actId="478"/>
          <ac:grpSpMkLst>
            <pc:docMk/>
            <pc:sldMk cId="0" sldId="260"/>
            <ac:grpSpMk id="16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9:09:49.790" v="2678" actId="478"/>
          <ac:grpSpMkLst>
            <pc:docMk/>
            <pc:sldMk cId="0" sldId="260"/>
            <ac:grpSpMk id="22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9:09:50.611" v="2679" actId="478"/>
          <ac:grpSpMkLst>
            <pc:docMk/>
            <pc:sldMk cId="0" sldId="260"/>
            <ac:grpSpMk id="25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9:09:59.449" v="2682" actId="478"/>
          <ac:grpSpMkLst>
            <pc:docMk/>
            <pc:sldMk cId="0" sldId="260"/>
            <ac:grpSpMk id="29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9:10:00.827" v="2683" actId="478"/>
          <ac:grpSpMkLst>
            <pc:docMk/>
            <pc:sldMk cId="0" sldId="260"/>
            <ac:grpSpMk id="32" creationId="{00000000-0000-0000-0000-000000000000}"/>
          </ac:grpSpMkLst>
        </pc:grpChg>
        <pc:grpChg chg="del">
          <ac:chgData name="Paolo Coppi" userId="dea7d6d0795aacb4" providerId="LiveId" clId="{0A34B6C9-6F1B-40BB-8DC8-370AB36A5B60}" dt="2024-07-11T09:10:01.808" v="2684" actId="478"/>
          <ac:grpSpMkLst>
            <pc:docMk/>
            <pc:sldMk cId="0" sldId="260"/>
            <ac:grpSpMk id="35" creationId="{00000000-0000-0000-0000-000000000000}"/>
          </ac:grpSpMkLst>
        </pc:grpChg>
        <pc:picChg chg="del">
          <ac:chgData name="Paolo Coppi" userId="dea7d6d0795aacb4" providerId="LiveId" clId="{0A34B6C9-6F1B-40BB-8DC8-370AB36A5B60}" dt="2024-07-11T09:13:40.236" v="2929" actId="478"/>
          <ac:picMkLst>
            <pc:docMk/>
            <pc:sldMk cId="0" sldId="260"/>
            <ac:picMk id="2" creationId="{00000000-0000-0000-0000-000000000000}"/>
          </ac:picMkLst>
        </pc:picChg>
        <pc:picChg chg="del">
          <ac:chgData name="Paolo Coppi" userId="dea7d6d0795aacb4" providerId="LiveId" clId="{0A34B6C9-6F1B-40BB-8DC8-370AB36A5B60}" dt="2024-07-11T09:09:52.299" v="2680" actId="478"/>
          <ac:picMkLst>
            <pc:docMk/>
            <pc:sldMk cId="0" sldId="260"/>
            <ac:picMk id="21" creationId="{00000000-0000-0000-0000-000000000000}"/>
          </ac:picMkLst>
        </pc:picChg>
      </pc:sldChg>
      <pc:sldChg chg="add modAnim">
        <pc:chgData name="Paolo Coppi" userId="dea7d6d0795aacb4" providerId="LiveId" clId="{0A34B6C9-6F1B-40BB-8DC8-370AB36A5B60}" dt="2024-07-11T08:24:44.542" v="1"/>
        <pc:sldMkLst>
          <pc:docMk/>
          <pc:sldMk cId="2653410974" sldId="310"/>
        </pc:sldMkLst>
      </pc:sldChg>
      <pc:sldChg chg="addSp modSp new mod ord">
        <pc:chgData name="Paolo Coppi" userId="dea7d6d0795aacb4" providerId="LiveId" clId="{0A34B6C9-6F1B-40BB-8DC8-370AB36A5B60}" dt="2024-07-11T09:06:43.478" v="2650"/>
        <pc:sldMkLst>
          <pc:docMk/>
          <pc:sldMk cId="1038786066" sldId="311"/>
        </pc:sldMkLst>
        <pc:spChg chg="add mod">
          <ac:chgData name="Paolo Coppi" userId="dea7d6d0795aacb4" providerId="LiveId" clId="{0A34B6C9-6F1B-40BB-8DC8-370AB36A5B60}" dt="2024-07-11T09:05:52.155" v="2648" actId="20577"/>
          <ac:spMkLst>
            <pc:docMk/>
            <pc:sldMk cId="1038786066" sldId="311"/>
            <ac:spMk id="2" creationId="{AD7797B6-C5FB-4257-7A8A-558E7FC30554}"/>
          </ac:spMkLst>
        </pc:spChg>
      </pc:sldChg>
      <pc:sldChg chg="add">
        <pc:chgData name="Paolo Coppi" userId="dea7d6d0795aacb4" providerId="LiveId" clId="{0A34B6C9-6F1B-40BB-8DC8-370AB36A5B60}" dt="2024-07-11T11:15:32.164" v="6307"/>
        <pc:sldMkLst>
          <pc:docMk/>
          <pc:sldMk cId="8048594" sldId="341"/>
        </pc:sldMkLst>
      </pc:sldChg>
      <pc:sldChg chg="modSp add del mod">
        <pc:chgData name="Paolo Coppi" userId="dea7d6d0795aacb4" providerId="LiveId" clId="{0A34B6C9-6F1B-40BB-8DC8-370AB36A5B60}" dt="2024-07-11T11:15:11.901" v="6306" actId="2696"/>
        <pc:sldMkLst>
          <pc:docMk/>
          <pc:sldMk cId="864165273" sldId="341"/>
        </pc:sldMkLst>
        <pc:spChg chg="mod">
          <ac:chgData name="Paolo Coppi" userId="dea7d6d0795aacb4" providerId="LiveId" clId="{0A34B6C9-6F1B-40BB-8DC8-370AB36A5B60}" dt="2024-07-11T11:04:26.319" v="6127" actId="207"/>
          <ac:spMkLst>
            <pc:docMk/>
            <pc:sldMk cId="864165273" sldId="341"/>
            <ac:spMk id="3" creationId="{00000000-0000-0000-0000-000000000000}"/>
          </ac:spMkLst>
        </pc:spChg>
        <pc:spChg chg="mod">
          <ac:chgData name="Paolo Coppi" userId="dea7d6d0795aacb4" providerId="LiveId" clId="{0A34B6C9-6F1B-40BB-8DC8-370AB36A5B60}" dt="2024-07-11T11:04:32.646" v="6128" actId="207"/>
          <ac:spMkLst>
            <pc:docMk/>
            <pc:sldMk cId="864165273" sldId="341"/>
            <ac:spMk id="7" creationId="{00000000-0000-0000-0000-000000000000}"/>
          </ac:spMkLst>
        </pc:spChg>
        <pc:spChg chg="mod">
          <ac:chgData name="Paolo Coppi" userId="dea7d6d0795aacb4" providerId="LiveId" clId="{0A34B6C9-6F1B-40BB-8DC8-370AB36A5B60}" dt="2024-07-11T11:05:04.677" v="6131" actId="207"/>
          <ac:spMkLst>
            <pc:docMk/>
            <pc:sldMk cId="864165273" sldId="341"/>
            <ac:spMk id="8" creationId="{00000000-0000-0000-0000-000000000000}"/>
          </ac:spMkLst>
        </pc:spChg>
        <pc:picChg chg="mod">
          <ac:chgData name="Paolo Coppi" userId="dea7d6d0795aacb4" providerId="LiveId" clId="{0A34B6C9-6F1B-40BB-8DC8-370AB36A5B60}" dt="2024-07-11T11:04:14.345" v="6125" actId="1076"/>
          <ac:picMkLst>
            <pc:docMk/>
            <pc:sldMk cId="864165273" sldId="341"/>
            <ac:picMk id="4" creationId="{00000000-0000-0000-0000-000000000000}"/>
          </ac:picMkLst>
        </pc:picChg>
      </pc:sldChg>
      <pc:sldChg chg="add">
        <pc:chgData name="Paolo Coppi" userId="dea7d6d0795aacb4" providerId="LiveId" clId="{0A34B6C9-6F1B-40BB-8DC8-370AB36A5B60}" dt="2024-07-11T11:15:32.164" v="6307"/>
        <pc:sldMkLst>
          <pc:docMk/>
          <pc:sldMk cId="239016799" sldId="343"/>
        </pc:sldMkLst>
      </pc:sldChg>
      <pc:sldChg chg="modSp add del mod">
        <pc:chgData name="Paolo Coppi" userId="dea7d6d0795aacb4" providerId="LiveId" clId="{0A34B6C9-6F1B-40BB-8DC8-370AB36A5B60}" dt="2024-07-11T11:15:11.901" v="6306" actId="2696"/>
        <pc:sldMkLst>
          <pc:docMk/>
          <pc:sldMk cId="3698951411" sldId="343"/>
        </pc:sldMkLst>
        <pc:spChg chg="mod">
          <ac:chgData name="Paolo Coppi" userId="dea7d6d0795aacb4" providerId="LiveId" clId="{0A34B6C9-6F1B-40BB-8DC8-370AB36A5B60}" dt="2024-07-11T11:03:03.201" v="6116" actId="207"/>
          <ac:spMkLst>
            <pc:docMk/>
            <pc:sldMk cId="3698951411" sldId="343"/>
            <ac:spMk id="3" creationId="{00000000-0000-0000-0000-000000000000}"/>
          </ac:spMkLst>
        </pc:spChg>
        <pc:spChg chg="mod">
          <ac:chgData name="Paolo Coppi" userId="dea7d6d0795aacb4" providerId="LiveId" clId="{0A34B6C9-6F1B-40BB-8DC8-370AB36A5B60}" dt="2024-07-11T11:03:15.039" v="6117" actId="207"/>
          <ac:spMkLst>
            <pc:docMk/>
            <pc:sldMk cId="3698951411" sldId="343"/>
            <ac:spMk id="11" creationId="{00000000-0000-0000-0000-000000000000}"/>
          </ac:spMkLst>
        </pc:spChg>
      </pc:sldChg>
      <pc:sldChg chg="add del">
        <pc:chgData name="Paolo Coppi" userId="dea7d6d0795aacb4" providerId="LiveId" clId="{0A34B6C9-6F1B-40BB-8DC8-370AB36A5B60}" dt="2024-07-11T10:56:02.107" v="6114" actId="2696"/>
        <pc:sldMkLst>
          <pc:docMk/>
          <pc:sldMk cId="0" sldId="599"/>
        </pc:sldMkLst>
      </pc:sldChg>
      <pc:sldChg chg="add">
        <pc:chgData name="Paolo Coppi" userId="dea7d6d0795aacb4" providerId="LiveId" clId="{0A34B6C9-6F1B-40BB-8DC8-370AB36A5B60}" dt="2024-07-11T10:56:08.561" v="6115"/>
        <pc:sldMkLst>
          <pc:docMk/>
          <pc:sldMk cId="1421638644" sldId="599"/>
        </pc:sldMkLst>
      </pc:sldChg>
      <pc:sldChg chg="add del">
        <pc:chgData name="Paolo Coppi" userId="dea7d6d0795aacb4" providerId="LiveId" clId="{0A34B6C9-6F1B-40BB-8DC8-370AB36A5B60}" dt="2024-07-11T10:56:02.107" v="6114" actId="2696"/>
        <pc:sldMkLst>
          <pc:docMk/>
          <pc:sldMk cId="0" sldId="600"/>
        </pc:sldMkLst>
      </pc:sldChg>
      <pc:sldChg chg="add">
        <pc:chgData name="Paolo Coppi" userId="dea7d6d0795aacb4" providerId="LiveId" clId="{0A34B6C9-6F1B-40BB-8DC8-370AB36A5B60}" dt="2024-07-11T10:56:08.561" v="6115"/>
        <pc:sldMkLst>
          <pc:docMk/>
          <pc:sldMk cId="2536445068" sldId="600"/>
        </pc:sldMkLst>
      </pc:sldChg>
      <pc:sldChg chg="add del">
        <pc:chgData name="Paolo Coppi" userId="dea7d6d0795aacb4" providerId="LiveId" clId="{0A34B6C9-6F1B-40BB-8DC8-370AB36A5B60}" dt="2024-07-11T11:41:31.496" v="6679"/>
        <pc:sldMkLst>
          <pc:docMk/>
          <pc:sldMk cId="450361332" sldId="606"/>
        </pc:sldMkLst>
      </pc:sldChg>
      <pc:sldChg chg="add">
        <pc:chgData name="Paolo Coppi" userId="dea7d6d0795aacb4" providerId="LiveId" clId="{0A34B6C9-6F1B-40BB-8DC8-370AB36A5B60}" dt="2024-07-11T11:41:31.534" v="6680"/>
        <pc:sldMkLst>
          <pc:docMk/>
          <pc:sldMk cId="2100021274" sldId="606"/>
        </pc:sldMkLst>
      </pc:sldChg>
      <pc:sldChg chg="add del">
        <pc:chgData name="Paolo Coppi" userId="dea7d6d0795aacb4" providerId="LiveId" clId="{0A34B6C9-6F1B-40BB-8DC8-370AB36A5B60}" dt="2024-07-11T11:40:54.514" v="6677" actId="2696"/>
        <pc:sldMkLst>
          <pc:docMk/>
          <pc:sldMk cId="2522253047" sldId="606"/>
        </pc:sldMkLst>
      </pc:sldChg>
      <pc:sldChg chg="add ord">
        <pc:chgData name="Paolo Coppi" userId="dea7d6d0795aacb4" providerId="LiveId" clId="{0A34B6C9-6F1B-40BB-8DC8-370AB36A5B60}" dt="2024-07-11T11:37:51.173" v="6652" actId="20578"/>
        <pc:sldMkLst>
          <pc:docMk/>
          <pc:sldMk cId="573288584" sldId="616"/>
        </pc:sldMkLst>
      </pc:sldChg>
      <pc:sldChg chg="add del">
        <pc:chgData name="Paolo Coppi" userId="dea7d6d0795aacb4" providerId="LiveId" clId="{0A34B6C9-6F1B-40BB-8DC8-370AB36A5B60}" dt="2024-07-11T11:37:31.319" v="6648"/>
        <pc:sldMkLst>
          <pc:docMk/>
          <pc:sldMk cId="2199604831" sldId="616"/>
        </pc:sldMkLst>
      </pc:sldChg>
      <pc:sldChg chg="add del">
        <pc:chgData name="Paolo Coppi" userId="dea7d6d0795aacb4" providerId="LiveId" clId="{0A34B6C9-6F1B-40BB-8DC8-370AB36A5B60}" dt="2024-07-11T11:37:18.197" v="6646" actId="2696"/>
        <pc:sldMkLst>
          <pc:docMk/>
          <pc:sldMk cId="3001541351" sldId="616"/>
        </pc:sldMkLst>
      </pc:sldChg>
      <pc:sldChg chg="add del">
        <pc:chgData name="Paolo Coppi" userId="dea7d6d0795aacb4" providerId="LiveId" clId="{0A34B6C9-6F1B-40BB-8DC8-370AB36A5B60}" dt="2024-07-11T11:24:13.580" v="6354" actId="2696"/>
        <pc:sldMkLst>
          <pc:docMk/>
          <pc:sldMk cId="667992207" sldId="617"/>
        </pc:sldMkLst>
      </pc:sldChg>
      <pc:sldChg chg="addSp delSp modSp add mod">
        <pc:chgData name="Paolo Coppi" userId="dea7d6d0795aacb4" providerId="LiveId" clId="{0A34B6C9-6F1B-40BB-8DC8-370AB36A5B60}" dt="2024-07-11T11:39:02.289" v="6676" actId="20577"/>
        <pc:sldMkLst>
          <pc:docMk/>
          <pc:sldMk cId="3451513647" sldId="617"/>
        </pc:sldMkLst>
        <pc:spChg chg="mod">
          <ac:chgData name="Paolo Coppi" userId="dea7d6d0795aacb4" providerId="LiveId" clId="{0A34B6C9-6F1B-40BB-8DC8-370AB36A5B60}" dt="2024-07-11T11:39:02.289" v="6676" actId="20577"/>
          <ac:spMkLst>
            <pc:docMk/>
            <pc:sldMk cId="3451513647" sldId="617"/>
            <ac:spMk id="4" creationId="{3B22B73B-2FB3-0DF6-4A17-5E3BC55A0410}"/>
          </ac:spMkLst>
        </pc:spChg>
        <pc:spChg chg="add del">
          <ac:chgData name="Paolo Coppi" userId="dea7d6d0795aacb4" providerId="LiveId" clId="{0A34B6C9-6F1B-40BB-8DC8-370AB36A5B60}" dt="2024-07-11T11:38:44.049" v="6669" actId="478"/>
          <ac:spMkLst>
            <pc:docMk/>
            <pc:sldMk cId="3451513647" sldId="617"/>
            <ac:spMk id="9" creationId="{42F30E72-61E3-73F7-A45E-871579B713D4}"/>
          </ac:spMkLst>
        </pc:spChg>
      </pc:sldChg>
      <pc:sldChg chg="add del">
        <pc:chgData name="Paolo Coppi" userId="dea7d6d0795aacb4" providerId="LiveId" clId="{0A34B6C9-6F1B-40BB-8DC8-370AB36A5B60}" dt="2024-07-11T11:24:38.054" v="6356"/>
        <pc:sldMkLst>
          <pc:docMk/>
          <pc:sldMk cId="3828559355" sldId="617"/>
        </pc:sldMkLst>
      </pc:sldChg>
      <pc:sldChg chg="add del">
        <pc:chgData name="Paolo Coppi" userId="dea7d6d0795aacb4" providerId="LiveId" clId="{0A34B6C9-6F1B-40BB-8DC8-370AB36A5B60}" dt="2024-07-11T11:24:38.054" v="6356"/>
        <pc:sldMkLst>
          <pc:docMk/>
          <pc:sldMk cId="2137102145" sldId="618"/>
        </pc:sldMkLst>
      </pc:sldChg>
      <pc:sldChg chg="add del">
        <pc:chgData name="Paolo Coppi" userId="dea7d6d0795aacb4" providerId="LiveId" clId="{0A34B6C9-6F1B-40BB-8DC8-370AB36A5B60}" dt="2024-07-11T11:24:13.580" v="6354" actId="2696"/>
        <pc:sldMkLst>
          <pc:docMk/>
          <pc:sldMk cId="3513084295" sldId="618"/>
        </pc:sldMkLst>
      </pc:sldChg>
      <pc:sldChg chg="add">
        <pc:chgData name="Paolo Coppi" userId="dea7d6d0795aacb4" providerId="LiveId" clId="{0A34B6C9-6F1B-40BB-8DC8-370AB36A5B60}" dt="2024-07-11T11:24:38.100" v="6357"/>
        <pc:sldMkLst>
          <pc:docMk/>
          <pc:sldMk cId="4219885575" sldId="618"/>
        </pc:sldMkLst>
      </pc:sldChg>
      <pc:sldChg chg="add">
        <pc:chgData name="Paolo Coppi" userId="dea7d6d0795aacb4" providerId="LiveId" clId="{0A34B6C9-6F1B-40BB-8DC8-370AB36A5B60}" dt="2024-07-11T11:24:38.100" v="6357"/>
        <pc:sldMkLst>
          <pc:docMk/>
          <pc:sldMk cId="854743175" sldId="619"/>
        </pc:sldMkLst>
      </pc:sldChg>
      <pc:sldChg chg="add del">
        <pc:chgData name="Paolo Coppi" userId="dea7d6d0795aacb4" providerId="LiveId" clId="{0A34B6C9-6F1B-40BB-8DC8-370AB36A5B60}" dt="2024-07-11T11:24:38.054" v="6356"/>
        <pc:sldMkLst>
          <pc:docMk/>
          <pc:sldMk cId="1878771711" sldId="619"/>
        </pc:sldMkLst>
      </pc:sldChg>
      <pc:sldChg chg="add del">
        <pc:chgData name="Paolo Coppi" userId="dea7d6d0795aacb4" providerId="LiveId" clId="{0A34B6C9-6F1B-40BB-8DC8-370AB36A5B60}" dt="2024-07-11T11:24:13.580" v="6354" actId="2696"/>
        <pc:sldMkLst>
          <pc:docMk/>
          <pc:sldMk cId="2585414393" sldId="619"/>
        </pc:sldMkLst>
      </pc:sldChg>
      <pc:sldChg chg="add del">
        <pc:chgData name="Paolo Coppi" userId="dea7d6d0795aacb4" providerId="LiveId" clId="{0A34B6C9-6F1B-40BB-8DC8-370AB36A5B60}" dt="2024-07-11T11:24:13.580" v="6354" actId="2696"/>
        <pc:sldMkLst>
          <pc:docMk/>
          <pc:sldMk cId="400981543" sldId="620"/>
        </pc:sldMkLst>
      </pc:sldChg>
      <pc:sldChg chg="add del">
        <pc:chgData name="Paolo Coppi" userId="dea7d6d0795aacb4" providerId="LiveId" clId="{0A34B6C9-6F1B-40BB-8DC8-370AB36A5B60}" dt="2024-07-11T11:24:38.054" v="6356"/>
        <pc:sldMkLst>
          <pc:docMk/>
          <pc:sldMk cId="1646646804" sldId="620"/>
        </pc:sldMkLst>
      </pc:sldChg>
      <pc:sldChg chg="add">
        <pc:chgData name="Paolo Coppi" userId="dea7d6d0795aacb4" providerId="LiveId" clId="{0A34B6C9-6F1B-40BB-8DC8-370AB36A5B60}" dt="2024-07-11T11:24:38.100" v="6357"/>
        <pc:sldMkLst>
          <pc:docMk/>
          <pc:sldMk cId="2109428187" sldId="620"/>
        </pc:sldMkLst>
      </pc:sldChg>
      <pc:sldChg chg="add del">
        <pc:chgData name="Paolo Coppi" userId="dea7d6d0795aacb4" providerId="LiveId" clId="{0A34B6C9-6F1B-40BB-8DC8-370AB36A5B60}" dt="2024-07-11T11:41:31.496" v="6679"/>
        <pc:sldMkLst>
          <pc:docMk/>
          <pc:sldMk cId="1731867469" sldId="621"/>
        </pc:sldMkLst>
      </pc:sldChg>
      <pc:sldChg chg="add del">
        <pc:chgData name="Paolo Coppi" userId="dea7d6d0795aacb4" providerId="LiveId" clId="{0A34B6C9-6F1B-40BB-8DC8-370AB36A5B60}" dt="2024-07-11T11:40:54.514" v="6677" actId="2696"/>
        <pc:sldMkLst>
          <pc:docMk/>
          <pc:sldMk cId="2054384198" sldId="621"/>
        </pc:sldMkLst>
      </pc:sldChg>
      <pc:sldChg chg="add">
        <pc:chgData name="Paolo Coppi" userId="dea7d6d0795aacb4" providerId="LiveId" clId="{0A34B6C9-6F1B-40BB-8DC8-370AB36A5B60}" dt="2024-07-11T11:41:31.534" v="6680"/>
        <pc:sldMkLst>
          <pc:docMk/>
          <pc:sldMk cId="2298102589" sldId="621"/>
        </pc:sldMkLst>
      </pc:sldChg>
      <pc:sldChg chg="add">
        <pc:chgData name="Paolo Coppi" userId="dea7d6d0795aacb4" providerId="LiveId" clId="{0A34B6C9-6F1B-40BB-8DC8-370AB36A5B60}" dt="2024-07-11T10:52:51.807" v="6107"/>
        <pc:sldMkLst>
          <pc:docMk/>
          <pc:sldMk cId="2207449501" sldId="622"/>
        </pc:sldMkLst>
      </pc:sldChg>
      <pc:sldChg chg="modSp add ord modAnim">
        <pc:chgData name="Paolo Coppi" userId="dea7d6d0795aacb4" providerId="LiveId" clId="{0A34B6C9-6F1B-40BB-8DC8-370AB36A5B60}" dt="2024-07-11T11:12:28.108" v="6296"/>
        <pc:sldMkLst>
          <pc:docMk/>
          <pc:sldMk cId="3158547039" sldId="623"/>
        </pc:sldMkLst>
        <pc:spChg chg="mod">
          <ac:chgData name="Paolo Coppi" userId="dea7d6d0795aacb4" providerId="LiveId" clId="{0A34B6C9-6F1B-40BB-8DC8-370AB36A5B60}" dt="2024-07-11T11:10:15.626" v="6290" actId="20577"/>
          <ac:spMkLst>
            <pc:docMk/>
            <pc:sldMk cId="3158547039" sldId="623"/>
            <ac:spMk id="5" creationId="{B37CE37A-BDCB-0B04-0BDF-B730938D71AB}"/>
          </ac:spMkLst>
        </pc:spChg>
      </pc:sldChg>
      <pc:sldChg chg="add del">
        <pc:chgData name="Paolo Coppi" userId="dea7d6d0795aacb4" providerId="LiveId" clId="{0A34B6C9-6F1B-40BB-8DC8-370AB36A5B60}" dt="2024-07-11T11:37:18.197" v="6646" actId="2696"/>
        <pc:sldMkLst>
          <pc:docMk/>
          <pc:sldMk cId="2611745634" sldId="624"/>
        </pc:sldMkLst>
      </pc:sldChg>
      <pc:sldChg chg="add del">
        <pc:chgData name="Paolo Coppi" userId="dea7d6d0795aacb4" providerId="LiveId" clId="{0A34B6C9-6F1B-40BB-8DC8-370AB36A5B60}" dt="2024-07-11T11:37:31.319" v="6648"/>
        <pc:sldMkLst>
          <pc:docMk/>
          <pc:sldMk cId="3858964493" sldId="624"/>
        </pc:sldMkLst>
      </pc:sldChg>
      <pc:sldChg chg="add ord">
        <pc:chgData name="Paolo Coppi" userId="dea7d6d0795aacb4" providerId="LiveId" clId="{0A34B6C9-6F1B-40BB-8DC8-370AB36A5B60}" dt="2024-07-11T11:37:58.122" v="6654"/>
        <pc:sldMkLst>
          <pc:docMk/>
          <pc:sldMk cId="4085089961" sldId="624"/>
        </pc:sldMkLst>
      </pc:sldChg>
      <pc:sldChg chg="add del">
        <pc:chgData name="Paolo Coppi" userId="dea7d6d0795aacb4" providerId="LiveId" clId="{0A34B6C9-6F1B-40BB-8DC8-370AB36A5B60}" dt="2024-07-11T11:45:18.349" v="6687"/>
        <pc:sldMkLst>
          <pc:docMk/>
          <pc:sldMk cId="711716885" sldId="625"/>
        </pc:sldMkLst>
      </pc:sldChg>
      <pc:sldChg chg="add del">
        <pc:chgData name="Paolo Coppi" userId="dea7d6d0795aacb4" providerId="LiveId" clId="{0A34B6C9-6F1B-40BB-8DC8-370AB36A5B60}" dt="2024-07-11T11:45:02.645" v="6685" actId="2696"/>
        <pc:sldMkLst>
          <pc:docMk/>
          <pc:sldMk cId="954347243" sldId="625"/>
        </pc:sldMkLst>
      </pc:sldChg>
      <pc:sldChg chg="add del ord">
        <pc:chgData name="Paolo Coppi" userId="dea7d6d0795aacb4" providerId="LiveId" clId="{0A34B6C9-6F1B-40BB-8DC8-370AB36A5B60}" dt="2024-07-11T11:43:13.371" v="6681" actId="2696"/>
        <pc:sldMkLst>
          <pc:docMk/>
          <pc:sldMk cId="1758865731" sldId="625"/>
        </pc:sldMkLst>
      </pc:sldChg>
      <pc:sldChg chg="add">
        <pc:chgData name="Paolo Coppi" userId="dea7d6d0795aacb4" providerId="LiveId" clId="{0A34B6C9-6F1B-40BB-8DC8-370AB36A5B60}" dt="2024-07-11T11:45:18.382" v="6688"/>
        <pc:sldMkLst>
          <pc:docMk/>
          <pc:sldMk cId="2780760527" sldId="625"/>
        </pc:sldMkLst>
      </pc:sldChg>
      <pc:sldChg chg="add">
        <pc:chgData name="Paolo Coppi" userId="dea7d6d0795aacb4" providerId="LiveId" clId="{0A34B6C9-6F1B-40BB-8DC8-370AB36A5B60}" dt="2024-07-11T11:45:18.382" v="6688"/>
        <pc:sldMkLst>
          <pc:docMk/>
          <pc:sldMk cId="357319340" sldId="626"/>
        </pc:sldMkLst>
      </pc:sldChg>
      <pc:sldChg chg="add del">
        <pc:chgData name="Paolo Coppi" userId="dea7d6d0795aacb4" providerId="LiveId" clId="{0A34B6C9-6F1B-40BB-8DC8-370AB36A5B60}" dt="2024-07-11T11:43:13.371" v="6681" actId="2696"/>
        <pc:sldMkLst>
          <pc:docMk/>
          <pc:sldMk cId="2388336081" sldId="626"/>
        </pc:sldMkLst>
      </pc:sldChg>
      <pc:sldChg chg="add del">
        <pc:chgData name="Paolo Coppi" userId="dea7d6d0795aacb4" providerId="LiveId" clId="{0A34B6C9-6F1B-40BB-8DC8-370AB36A5B60}" dt="2024-07-11T11:45:02.645" v="6685" actId="2696"/>
        <pc:sldMkLst>
          <pc:docMk/>
          <pc:sldMk cId="2544353346" sldId="626"/>
        </pc:sldMkLst>
      </pc:sldChg>
      <pc:sldChg chg="add del">
        <pc:chgData name="Paolo Coppi" userId="dea7d6d0795aacb4" providerId="LiveId" clId="{0A34B6C9-6F1B-40BB-8DC8-370AB36A5B60}" dt="2024-07-11T11:45:18.349" v="6687"/>
        <pc:sldMkLst>
          <pc:docMk/>
          <pc:sldMk cId="3918994077" sldId="626"/>
        </pc:sldMkLst>
      </pc:sldChg>
      <pc:sldChg chg="add">
        <pc:chgData name="Paolo Coppi" userId="dea7d6d0795aacb4" providerId="LiveId" clId="{0A34B6C9-6F1B-40BB-8DC8-370AB36A5B60}" dt="2024-07-11T10:52:51.807" v="6107"/>
        <pc:sldMkLst>
          <pc:docMk/>
          <pc:sldMk cId="864704455" sldId="627"/>
        </pc:sldMkLst>
      </pc:sldChg>
      <pc:sldChg chg="add ord">
        <pc:chgData name="Paolo Coppi" userId="dea7d6d0795aacb4" providerId="LiveId" clId="{0A34B6C9-6F1B-40BB-8DC8-370AB36A5B60}" dt="2024-07-11T11:37:51.173" v="6652" actId="20578"/>
        <pc:sldMkLst>
          <pc:docMk/>
          <pc:sldMk cId="1062523419" sldId="628"/>
        </pc:sldMkLst>
      </pc:sldChg>
      <pc:sldChg chg="add del">
        <pc:chgData name="Paolo Coppi" userId="dea7d6d0795aacb4" providerId="LiveId" clId="{0A34B6C9-6F1B-40BB-8DC8-370AB36A5B60}" dt="2024-07-11T11:37:18.197" v="6646" actId="2696"/>
        <pc:sldMkLst>
          <pc:docMk/>
          <pc:sldMk cId="2505387324" sldId="628"/>
        </pc:sldMkLst>
      </pc:sldChg>
      <pc:sldChg chg="add del">
        <pc:chgData name="Paolo Coppi" userId="dea7d6d0795aacb4" providerId="LiveId" clId="{0A34B6C9-6F1B-40BB-8DC8-370AB36A5B60}" dt="2024-07-11T11:37:31.319" v="6648"/>
        <pc:sldMkLst>
          <pc:docMk/>
          <pc:sldMk cId="3415934580" sldId="628"/>
        </pc:sldMkLst>
      </pc:sldChg>
      <pc:sldChg chg="add del">
        <pc:chgData name="Paolo Coppi" userId="dea7d6d0795aacb4" providerId="LiveId" clId="{0A34B6C9-6F1B-40BB-8DC8-370AB36A5B60}" dt="2024-07-11T11:43:13.371" v="6681" actId="2696"/>
        <pc:sldMkLst>
          <pc:docMk/>
          <pc:sldMk cId="0" sldId="635"/>
        </pc:sldMkLst>
      </pc:sldChg>
      <pc:sldChg chg="add del">
        <pc:chgData name="Paolo Coppi" userId="dea7d6d0795aacb4" providerId="LiveId" clId="{0A34B6C9-6F1B-40BB-8DC8-370AB36A5B60}" dt="2024-07-11T11:45:02.645" v="6685" actId="2696"/>
        <pc:sldMkLst>
          <pc:docMk/>
          <pc:sldMk cId="1473845902" sldId="635"/>
        </pc:sldMkLst>
      </pc:sldChg>
      <pc:sldChg chg="add">
        <pc:chgData name="Paolo Coppi" userId="dea7d6d0795aacb4" providerId="LiveId" clId="{0A34B6C9-6F1B-40BB-8DC8-370AB36A5B60}" dt="2024-07-11T11:45:18.382" v="6688"/>
        <pc:sldMkLst>
          <pc:docMk/>
          <pc:sldMk cId="2329153125" sldId="635"/>
        </pc:sldMkLst>
      </pc:sldChg>
      <pc:sldChg chg="add del">
        <pc:chgData name="Paolo Coppi" userId="dea7d6d0795aacb4" providerId="LiveId" clId="{0A34B6C9-6F1B-40BB-8DC8-370AB36A5B60}" dt="2024-07-11T11:45:18.349" v="6687"/>
        <pc:sldMkLst>
          <pc:docMk/>
          <pc:sldMk cId="3691421770" sldId="635"/>
        </pc:sldMkLst>
      </pc:sldChg>
      <pc:sldChg chg="add del">
        <pc:chgData name="Paolo Coppi" userId="dea7d6d0795aacb4" providerId="LiveId" clId="{0A34B6C9-6F1B-40BB-8DC8-370AB36A5B60}" dt="2024-07-11T11:14:52.403" v="6305" actId="47"/>
        <pc:sldMkLst>
          <pc:docMk/>
          <pc:sldMk cId="989295227" sldId="641"/>
        </pc:sldMkLst>
      </pc:sldChg>
      <pc:sldChg chg="modSp add mod ord">
        <pc:chgData name="Paolo Coppi" userId="dea7d6d0795aacb4" providerId="LiveId" clId="{0A34B6C9-6F1B-40BB-8DC8-370AB36A5B60}" dt="2024-07-11T11:08:51.487" v="6267"/>
        <pc:sldMkLst>
          <pc:docMk/>
          <pc:sldMk cId="3875367141" sldId="672"/>
        </pc:sldMkLst>
        <pc:spChg chg="mod">
          <ac:chgData name="Paolo Coppi" userId="dea7d6d0795aacb4" providerId="LiveId" clId="{0A34B6C9-6F1B-40BB-8DC8-370AB36A5B60}" dt="2024-07-11T11:08:22.687" v="6264" actId="207"/>
          <ac:spMkLst>
            <pc:docMk/>
            <pc:sldMk cId="3875367141" sldId="672"/>
            <ac:spMk id="2" creationId="{00000000-0000-0000-0000-000000000000}"/>
          </ac:spMkLst>
        </pc:spChg>
        <pc:spChg chg="mod">
          <ac:chgData name="Paolo Coppi" userId="dea7d6d0795aacb4" providerId="LiveId" clId="{0A34B6C9-6F1B-40BB-8DC8-370AB36A5B60}" dt="2024-07-11T11:08:28.703" v="6265" actId="207"/>
          <ac:spMkLst>
            <pc:docMk/>
            <pc:sldMk cId="3875367141" sldId="672"/>
            <ac:spMk id="6" creationId="{00000000-0000-0000-0000-000000000000}"/>
          </ac:spMkLst>
        </pc:spChg>
      </pc:sldChg>
      <pc:sldChg chg="modSp add del mod">
        <pc:chgData name="Paolo Coppi" userId="dea7d6d0795aacb4" providerId="LiveId" clId="{0A34B6C9-6F1B-40BB-8DC8-370AB36A5B60}" dt="2024-07-11T11:15:11.901" v="6306" actId="2696"/>
        <pc:sldMkLst>
          <pc:docMk/>
          <pc:sldMk cId="1713618528" sldId="673"/>
        </pc:sldMkLst>
        <pc:spChg chg="mod">
          <ac:chgData name="Paolo Coppi" userId="dea7d6d0795aacb4" providerId="LiveId" clId="{0A34B6C9-6F1B-40BB-8DC8-370AB36A5B60}" dt="2024-07-11T11:13:31.949" v="6298" actId="255"/>
          <ac:spMkLst>
            <pc:docMk/>
            <pc:sldMk cId="1713618528" sldId="673"/>
            <ac:spMk id="2" creationId="{00000000-0000-0000-0000-000000000000}"/>
          </ac:spMkLst>
        </pc:spChg>
        <pc:spChg chg="mod">
          <ac:chgData name="Paolo Coppi" userId="dea7d6d0795aacb4" providerId="LiveId" clId="{0A34B6C9-6F1B-40BB-8DC8-370AB36A5B60}" dt="2024-07-11T11:14:10.797" v="6302" actId="207"/>
          <ac:spMkLst>
            <pc:docMk/>
            <pc:sldMk cId="1713618528" sldId="673"/>
            <ac:spMk id="40" creationId="{00000000-0000-0000-0000-000000000000}"/>
          </ac:spMkLst>
        </pc:spChg>
      </pc:sldChg>
      <pc:sldChg chg="add">
        <pc:chgData name="Paolo Coppi" userId="dea7d6d0795aacb4" providerId="LiveId" clId="{0A34B6C9-6F1B-40BB-8DC8-370AB36A5B60}" dt="2024-07-11T11:15:32.164" v="6307"/>
        <pc:sldMkLst>
          <pc:docMk/>
          <pc:sldMk cId="2274780544" sldId="673"/>
        </pc:sldMkLst>
      </pc:sldChg>
      <pc:sldChg chg="addSp modSp add mod ord">
        <pc:chgData name="Paolo Coppi" userId="dea7d6d0795aacb4" providerId="LiveId" clId="{0A34B6C9-6F1B-40BB-8DC8-370AB36A5B60}" dt="2024-07-11T11:35:54.862" v="6645" actId="255"/>
        <pc:sldMkLst>
          <pc:docMk/>
          <pc:sldMk cId="2313195564" sldId="674"/>
        </pc:sldMkLst>
        <pc:spChg chg="mod">
          <ac:chgData name="Paolo Coppi" userId="dea7d6d0795aacb4" providerId="LiveId" clId="{0A34B6C9-6F1B-40BB-8DC8-370AB36A5B60}" dt="2024-07-11T11:33:24.689" v="6494" actId="20577"/>
          <ac:spMkLst>
            <pc:docMk/>
            <pc:sldMk cId="2313195564" sldId="674"/>
            <ac:spMk id="3" creationId="{00000000-0000-0000-0000-000000000000}"/>
          </ac:spMkLst>
        </pc:spChg>
        <pc:spChg chg="mod">
          <ac:chgData name="Paolo Coppi" userId="dea7d6d0795aacb4" providerId="LiveId" clId="{0A34B6C9-6F1B-40BB-8DC8-370AB36A5B60}" dt="2024-07-11T11:27:12.714" v="6386" actId="255"/>
          <ac:spMkLst>
            <pc:docMk/>
            <pc:sldMk cId="2313195564" sldId="674"/>
            <ac:spMk id="11" creationId="{9F61F548-005F-1D7D-573B-01C14F4A52A0}"/>
          </ac:spMkLst>
        </pc:spChg>
        <pc:spChg chg="add mod">
          <ac:chgData name="Paolo Coppi" userId="dea7d6d0795aacb4" providerId="LiveId" clId="{0A34B6C9-6F1B-40BB-8DC8-370AB36A5B60}" dt="2024-07-11T11:28:12.390" v="6394" actId="1036"/>
          <ac:spMkLst>
            <pc:docMk/>
            <pc:sldMk cId="2313195564" sldId="674"/>
            <ac:spMk id="12" creationId="{9C3189FE-7E3B-C346-E0A0-A8D077CB37A0}"/>
          </ac:spMkLst>
        </pc:spChg>
        <pc:spChg chg="add mod">
          <ac:chgData name="Paolo Coppi" userId="dea7d6d0795aacb4" providerId="LiveId" clId="{0A34B6C9-6F1B-40BB-8DC8-370AB36A5B60}" dt="2024-07-11T11:29:02.391" v="6409" actId="1076"/>
          <ac:spMkLst>
            <pc:docMk/>
            <pc:sldMk cId="2313195564" sldId="674"/>
            <ac:spMk id="15" creationId="{7B158E2E-7097-97F4-18E5-5524CDD73F02}"/>
          </ac:spMkLst>
        </pc:spChg>
        <pc:spChg chg="add mod">
          <ac:chgData name="Paolo Coppi" userId="dea7d6d0795aacb4" providerId="LiveId" clId="{0A34B6C9-6F1B-40BB-8DC8-370AB36A5B60}" dt="2024-07-11T11:30:26.747" v="6480" actId="1076"/>
          <ac:spMkLst>
            <pc:docMk/>
            <pc:sldMk cId="2313195564" sldId="674"/>
            <ac:spMk id="16" creationId="{2DCB18CE-1CC4-A9C0-B1D2-5839CCE4BA16}"/>
          </ac:spMkLst>
        </pc:spChg>
        <pc:spChg chg="add mod">
          <ac:chgData name="Paolo Coppi" userId="dea7d6d0795aacb4" providerId="LiveId" clId="{0A34B6C9-6F1B-40BB-8DC8-370AB36A5B60}" dt="2024-07-11T11:35:54.862" v="6645" actId="255"/>
          <ac:spMkLst>
            <pc:docMk/>
            <pc:sldMk cId="2313195564" sldId="674"/>
            <ac:spMk id="19" creationId="{209CF9C0-A187-34A7-E1AC-1DE6CED942C5}"/>
          </ac:spMkLst>
        </pc:spChg>
        <pc:cxnChg chg="add mod">
          <ac:chgData name="Paolo Coppi" userId="dea7d6d0795aacb4" providerId="LiveId" clId="{0A34B6C9-6F1B-40BB-8DC8-370AB36A5B60}" dt="2024-07-11T11:31:36.450" v="6493" actId="692"/>
          <ac:cxnSpMkLst>
            <pc:docMk/>
            <pc:sldMk cId="2313195564" sldId="674"/>
            <ac:cxnSpMk id="18" creationId="{ED8C054A-57D8-388B-6F89-52E6A9540656}"/>
          </ac:cxnSpMkLst>
        </pc:cxnChg>
      </pc:sldChg>
      <pc:sldChg chg="modSp add del mod">
        <pc:chgData name="Paolo Coppi" userId="dea7d6d0795aacb4" providerId="LiveId" clId="{0A34B6C9-6F1B-40BB-8DC8-370AB36A5B60}" dt="2024-07-11T11:15:11.901" v="6306" actId="2696"/>
        <pc:sldMkLst>
          <pc:docMk/>
          <pc:sldMk cId="1880048176" sldId="676"/>
        </pc:sldMkLst>
        <pc:spChg chg="mod">
          <ac:chgData name="Paolo Coppi" userId="dea7d6d0795aacb4" providerId="LiveId" clId="{0A34B6C9-6F1B-40BB-8DC8-370AB36A5B60}" dt="2024-07-11T11:13:57.751" v="6301" actId="1076"/>
          <ac:spMkLst>
            <pc:docMk/>
            <pc:sldMk cId="1880048176" sldId="676"/>
            <ac:spMk id="11" creationId="{00000000-0000-0000-0000-000000000000}"/>
          </ac:spMkLst>
        </pc:spChg>
      </pc:sldChg>
      <pc:sldChg chg="addSp modSp add mod">
        <pc:chgData name="Paolo Coppi" userId="dea7d6d0795aacb4" providerId="LiveId" clId="{0A34B6C9-6F1B-40BB-8DC8-370AB36A5B60}" dt="2024-07-11T11:21:00.958" v="6349" actId="14100"/>
        <pc:sldMkLst>
          <pc:docMk/>
          <pc:sldMk cId="3336606789" sldId="676"/>
        </pc:sldMkLst>
        <pc:spChg chg="add mod">
          <ac:chgData name="Paolo Coppi" userId="dea7d6d0795aacb4" providerId="LiveId" clId="{0A34B6C9-6F1B-40BB-8DC8-370AB36A5B60}" dt="2024-07-11T11:20:38.313" v="6329" actId="1076"/>
          <ac:spMkLst>
            <pc:docMk/>
            <pc:sldMk cId="3336606789" sldId="676"/>
            <ac:spMk id="2" creationId="{C8851D99-B7F6-8012-E04F-E9143D30CE9F}"/>
          </ac:spMkLst>
        </pc:spChg>
        <pc:cxnChg chg="add mod">
          <ac:chgData name="Paolo Coppi" userId="dea7d6d0795aacb4" providerId="LiveId" clId="{0A34B6C9-6F1B-40BB-8DC8-370AB36A5B60}" dt="2024-07-11T11:21:00.958" v="6349" actId="14100"/>
          <ac:cxnSpMkLst>
            <pc:docMk/>
            <pc:sldMk cId="3336606789" sldId="676"/>
            <ac:cxnSpMk id="4" creationId="{7FBD4D16-E85E-8A91-E5E6-336C79EC74E3}"/>
          </ac:cxnSpMkLst>
        </pc:cxnChg>
      </pc:sldChg>
      <pc:sldChg chg="add del">
        <pc:chgData name="Paolo Coppi" userId="dea7d6d0795aacb4" providerId="LiveId" clId="{0A34B6C9-6F1B-40BB-8DC8-370AB36A5B60}" dt="2024-07-11T11:09:26.975" v="6268" actId="47"/>
        <pc:sldMkLst>
          <pc:docMk/>
          <pc:sldMk cId="41255465" sldId="678"/>
        </pc:sldMkLst>
      </pc:sldChg>
      <pc:sldChg chg="add del">
        <pc:chgData name="Paolo Coppi" userId="dea7d6d0795aacb4" providerId="LiveId" clId="{0A34B6C9-6F1B-40BB-8DC8-370AB36A5B60}" dt="2024-07-11T11:08:08.636" v="6263" actId="47"/>
        <pc:sldMkLst>
          <pc:docMk/>
          <pc:sldMk cId="2827482663" sldId="721"/>
        </pc:sldMkLst>
      </pc:sldChg>
      <pc:sldChg chg="add del">
        <pc:chgData name="Paolo Coppi" userId="dea7d6d0795aacb4" providerId="LiveId" clId="{0A34B6C9-6F1B-40BB-8DC8-370AB36A5B60}" dt="2024-07-11T11:45:02.645" v="6685" actId="2696"/>
        <pc:sldMkLst>
          <pc:docMk/>
          <pc:sldMk cId="846242878" sldId="722"/>
        </pc:sldMkLst>
      </pc:sldChg>
      <pc:sldChg chg="add del">
        <pc:chgData name="Paolo Coppi" userId="dea7d6d0795aacb4" providerId="LiveId" clId="{0A34B6C9-6F1B-40BB-8DC8-370AB36A5B60}" dt="2024-07-11T11:45:18.349" v="6687"/>
        <pc:sldMkLst>
          <pc:docMk/>
          <pc:sldMk cId="1387617563" sldId="722"/>
        </pc:sldMkLst>
      </pc:sldChg>
      <pc:sldChg chg="add">
        <pc:chgData name="Paolo Coppi" userId="dea7d6d0795aacb4" providerId="LiveId" clId="{0A34B6C9-6F1B-40BB-8DC8-370AB36A5B60}" dt="2024-07-11T11:45:18.382" v="6688"/>
        <pc:sldMkLst>
          <pc:docMk/>
          <pc:sldMk cId="3541323742" sldId="722"/>
        </pc:sldMkLst>
      </pc:sldChg>
      <pc:sldChg chg="add del">
        <pc:chgData name="Paolo Coppi" userId="dea7d6d0795aacb4" providerId="LiveId" clId="{0A34B6C9-6F1B-40BB-8DC8-370AB36A5B60}" dt="2024-07-11T11:43:13.371" v="6681" actId="2696"/>
        <pc:sldMkLst>
          <pc:docMk/>
          <pc:sldMk cId="3779839289" sldId="722"/>
        </pc:sldMkLst>
      </pc:sldChg>
      <pc:sldChg chg="add del">
        <pc:chgData name="Paolo Coppi" userId="dea7d6d0795aacb4" providerId="LiveId" clId="{0A34B6C9-6F1B-40BB-8DC8-370AB36A5B60}" dt="2024-07-11T11:43:13.371" v="6681" actId="2696"/>
        <pc:sldMkLst>
          <pc:docMk/>
          <pc:sldMk cId="1978367590" sldId="728"/>
        </pc:sldMkLst>
      </pc:sldChg>
      <pc:sldChg chg="add del">
        <pc:chgData name="Paolo Coppi" userId="dea7d6d0795aacb4" providerId="LiveId" clId="{0A34B6C9-6F1B-40BB-8DC8-370AB36A5B60}" dt="2024-07-11T11:45:18.349" v="6687"/>
        <pc:sldMkLst>
          <pc:docMk/>
          <pc:sldMk cId="2502390584" sldId="728"/>
        </pc:sldMkLst>
      </pc:sldChg>
      <pc:sldChg chg="add del ord">
        <pc:chgData name="Paolo Coppi" userId="dea7d6d0795aacb4" providerId="LiveId" clId="{0A34B6C9-6F1B-40BB-8DC8-370AB36A5B60}" dt="2024-07-11T11:45:02.645" v="6685" actId="2696"/>
        <pc:sldMkLst>
          <pc:docMk/>
          <pc:sldMk cId="3327906668" sldId="728"/>
        </pc:sldMkLst>
      </pc:sldChg>
      <pc:sldChg chg="add">
        <pc:chgData name="Paolo Coppi" userId="dea7d6d0795aacb4" providerId="LiveId" clId="{0A34B6C9-6F1B-40BB-8DC8-370AB36A5B60}" dt="2024-07-11T11:45:18.382" v="6688"/>
        <pc:sldMkLst>
          <pc:docMk/>
          <pc:sldMk cId="4134116904" sldId="728"/>
        </pc:sldMkLst>
      </pc:sldChg>
      <pc:sldChg chg="add del">
        <pc:chgData name="Paolo Coppi" userId="dea7d6d0795aacb4" providerId="LiveId" clId="{0A34B6C9-6F1B-40BB-8DC8-370AB36A5B60}" dt="2024-07-11T11:07:34.912" v="6261" actId="47"/>
        <pc:sldMkLst>
          <pc:docMk/>
          <pc:sldMk cId="0" sldId="729"/>
        </pc:sldMkLst>
      </pc:sldChg>
      <pc:sldChg chg="add del">
        <pc:chgData name="Paolo Coppi" userId="dea7d6d0795aacb4" providerId="LiveId" clId="{0A34B6C9-6F1B-40BB-8DC8-370AB36A5B60}" dt="2024-07-11T11:07:34.912" v="6261" actId="47"/>
        <pc:sldMkLst>
          <pc:docMk/>
          <pc:sldMk cId="0" sldId="730"/>
        </pc:sldMkLst>
      </pc:sldChg>
      <pc:sldChg chg="addSp modSp add mod">
        <pc:chgData name="Paolo Coppi" userId="dea7d6d0795aacb4" providerId="LiveId" clId="{0A34B6C9-6F1B-40BB-8DC8-370AB36A5B60}" dt="2024-07-11T11:07:04.325" v="6260" actId="255"/>
        <pc:sldMkLst>
          <pc:docMk/>
          <pc:sldMk cId="2237989560" sldId="731"/>
        </pc:sldMkLst>
        <pc:spChg chg="add mod">
          <ac:chgData name="Paolo Coppi" userId="dea7d6d0795aacb4" providerId="LiveId" clId="{0A34B6C9-6F1B-40BB-8DC8-370AB36A5B60}" dt="2024-07-11T11:07:04.325" v="6260" actId="255"/>
          <ac:spMkLst>
            <pc:docMk/>
            <pc:sldMk cId="2237989560" sldId="731"/>
            <ac:spMk id="2" creationId="{0D54036D-62A7-614E-E213-F05681568A83}"/>
          </ac:spMkLst>
        </pc:spChg>
      </pc:sldChg>
      <pc:sldChg chg="add ord">
        <pc:chgData name="Paolo Coppi" userId="dea7d6d0795aacb4" providerId="LiveId" clId="{0A34B6C9-6F1B-40BB-8DC8-370AB36A5B60}" dt="2024-07-11T11:22:27.440" v="6353"/>
        <pc:sldMkLst>
          <pc:docMk/>
          <pc:sldMk cId="1419612905" sldId="732"/>
        </pc:sldMkLst>
      </pc:sldChg>
      <pc:sldChg chg="add">
        <pc:chgData name="Paolo Coppi" userId="dea7d6d0795aacb4" providerId="LiveId" clId="{0A34B6C9-6F1B-40BB-8DC8-370AB36A5B60}" dt="2024-07-11T10:52:51.807" v="6107"/>
        <pc:sldMkLst>
          <pc:docMk/>
          <pc:sldMk cId="1866757347" sldId="733"/>
        </pc:sldMkLst>
      </pc:sldChg>
      <pc:sldChg chg="add">
        <pc:chgData name="Paolo Coppi" userId="dea7d6d0795aacb4" providerId="LiveId" clId="{0A34B6C9-6F1B-40BB-8DC8-370AB36A5B60}" dt="2024-07-11T10:52:51.807" v="6107"/>
        <pc:sldMkLst>
          <pc:docMk/>
          <pc:sldMk cId="808296791" sldId="734"/>
        </pc:sldMkLst>
      </pc:sldChg>
      <pc:sldChg chg="add">
        <pc:chgData name="Paolo Coppi" userId="dea7d6d0795aacb4" providerId="LiveId" clId="{0A34B6C9-6F1B-40BB-8DC8-370AB36A5B60}" dt="2024-07-11T10:52:51.807" v="6107"/>
        <pc:sldMkLst>
          <pc:docMk/>
          <pc:sldMk cId="1370205267" sldId="735"/>
        </pc:sldMkLst>
      </pc:sldChg>
      <pc:sldChg chg="add">
        <pc:chgData name="Paolo Coppi" userId="dea7d6d0795aacb4" providerId="LiveId" clId="{0A34B6C9-6F1B-40BB-8DC8-370AB36A5B60}" dt="2024-07-11T10:52:51.807" v="6107"/>
        <pc:sldMkLst>
          <pc:docMk/>
          <pc:sldMk cId="2995382163" sldId="736"/>
        </pc:sldMkLst>
      </pc:sldChg>
      <pc:sldChg chg="add">
        <pc:chgData name="Paolo Coppi" userId="dea7d6d0795aacb4" providerId="LiveId" clId="{0A34B6C9-6F1B-40BB-8DC8-370AB36A5B60}" dt="2024-07-11T10:52:51.807" v="6107"/>
        <pc:sldMkLst>
          <pc:docMk/>
          <pc:sldMk cId="3238057318" sldId="737"/>
        </pc:sldMkLst>
      </pc:sldChg>
      <pc:sldChg chg="add">
        <pc:chgData name="Paolo Coppi" userId="dea7d6d0795aacb4" providerId="LiveId" clId="{0A34B6C9-6F1B-40BB-8DC8-370AB36A5B60}" dt="2024-07-11T10:56:08.561" v="6115"/>
        <pc:sldMkLst>
          <pc:docMk/>
          <pc:sldMk cId="942587911" sldId="738"/>
        </pc:sldMkLst>
      </pc:sldChg>
      <pc:sldChg chg="add del">
        <pc:chgData name="Paolo Coppi" userId="dea7d6d0795aacb4" providerId="LiveId" clId="{0A34B6C9-6F1B-40BB-8DC8-370AB36A5B60}" dt="2024-07-11T10:56:02.107" v="6114" actId="2696"/>
        <pc:sldMkLst>
          <pc:docMk/>
          <pc:sldMk cId="3123527900" sldId="738"/>
        </pc:sldMkLst>
      </pc:sldChg>
      <pc:sldChg chg="modSp add mod ord">
        <pc:chgData name="Paolo Coppi" userId="dea7d6d0795aacb4" providerId="LiveId" clId="{0A34B6C9-6F1B-40BB-8DC8-370AB36A5B60}" dt="2024-07-11T12:27:49.215" v="6740" actId="5793"/>
        <pc:sldMkLst>
          <pc:docMk/>
          <pc:sldMk cId="1312269665" sldId="739"/>
        </pc:sldMkLst>
        <pc:spChg chg="mod">
          <ac:chgData name="Paolo Coppi" userId="dea7d6d0795aacb4" providerId="LiveId" clId="{0A34B6C9-6F1B-40BB-8DC8-370AB36A5B60}" dt="2024-07-11T12:27:49.215" v="6740" actId="5793"/>
          <ac:spMkLst>
            <pc:docMk/>
            <pc:sldMk cId="1312269665" sldId="739"/>
            <ac:spMk id="4" creationId="{C260644C-4586-6930-6BED-9F24753560D2}"/>
          </ac:spMkLst>
        </pc:spChg>
      </pc:sldChg>
      <pc:sldChg chg="addSp modSp add mod modAnim">
        <pc:chgData name="Paolo Coppi" userId="dea7d6d0795aacb4" providerId="LiveId" clId="{0A34B6C9-6F1B-40BB-8DC8-370AB36A5B60}" dt="2024-07-11T08:38:18.990" v="412"/>
        <pc:sldMkLst>
          <pc:docMk/>
          <pc:sldMk cId="3355138171" sldId="740"/>
        </pc:sldMkLst>
        <pc:picChg chg="add mod">
          <ac:chgData name="Paolo Coppi" userId="dea7d6d0795aacb4" providerId="LiveId" clId="{0A34B6C9-6F1B-40BB-8DC8-370AB36A5B60}" dt="2024-07-11T08:37:44.845" v="411" actId="1076"/>
          <ac:picMkLst>
            <pc:docMk/>
            <pc:sldMk cId="3355138171" sldId="740"/>
            <ac:picMk id="3" creationId="{28D6D712-A139-47F3-0548-DBC02530433E}"/>
          </ac:picMkLst>
        </pc:picChg>
      </pc:sldChg>
      <pc:sldChg chg="delSp modSp new mod">
        <pc:chgData name="Paolo Coppi" userId="dea7d6d0795aacb4" providerId="LiveId" clId="{0A34B6C9-6F1B-40BB-8DC8-370AB36A5B60}" dt="2024-07-11T09:38:48.233" v="3422" actId="20577"/>
        <pc:sldMkLst>
          <pc:docMk/>
          <pc:sldMk cId="2449242141" sldId="741"/>
        </pc:sldMkLst>
        <pc:spChg chg="del">
          <ac:chgData name="Paolo Coppi" userId="dea7d6d0795aacb4" providerId="LiveId" clId="{0A34B6C9-6F1B-40BB-8DC8-370AB36A5B60}" dt="2024-07-11T09:26:53.464" v="3079" actId="478"/>
          <ac:spMkLst>
            <pc:docMk/>
            <pc:sldMk cId="2449242141" sldId="741"/>
            <ac:spMk id="2" creationId="{94B19292-F431-0B4A-9169-251938D306DC}"/>
          </ac:spMkLst>
        </pc:spChg>
        <pc:spChg chg="mod">
          <ac:chgData name="Paolo Coppi" userId="dea7d6d0795aacb4" providerId="LiveId" clId="{0A34B6C9-6F1B-40BB-8DC8-370AB36A5B60}" dt="2024-07-11T09:38:48.233" v="3422" actId="20577"/>
          <ac:spMkLst>
            <pc:docMk/>
            <pc:sldMk cId="2449242141" sldId="741"/>
            <ac:spMk id="3" creationId="{04F0547C-E0B4-4D37-9B09-2BEE5FAC22ED}"/>
          </ac:spMkLst>
        </pc:spChg>
      </pc:sldChg>
      <pc:sldChg chg="add del">
        <pc:chgData name="Paolo Coppi" userId="dea7d6d0795aacb4" providerId="LiveId" clId="{0A34B6C9-6F1B-40BB-8DC8-370AB36A5B60}" dt="2024-07-11T11:24:13.580" v="6354" actId="2696"/>
        <pc:sldMkLst>
          <pc:docMk/>
          <pc:sldMk cId="1252521674" sldId="742"/>
        </pc:sldMkLst>
      </pc:sldChg>
      <pc:sldChg chg="add">
        <pc:chgData name="Paolo Coppi" userId="dea7d6d0795aacb4" providerId="LiveId" clId="{0A34B6C9-6F1B-40BB-8DC8-370AB36A5B60}" dt="2024-07-11T11:24:38.100" v="6357"/>
        <pc:sldMkLst>
          <pc:docMk/>
          <pc:sldMk cId="1560980474" sldId="742"/>
        </pc:sldMkLst>
      </pc:sldChg>
      <pc:sldChg chg="add del">
        <pc:chgData name="Paolo Coppi" userId="dea7d6d0795aacb4" providerId="LiveId" clId="{0A34B6C9-6F1B-40BB-8DC8-370AB36A5B60}" dt="2024-07-11T11:11:47.203" v="6293"/>
        <pc:sldMkLst>
          <pc:docMk/>
          <pc:sldMk cId="2338835030" sldId="742"/>
        </pc:sldMkLst>
      </pc:sldChg>
      <pc:sldChg chg="add del">
        <pc:chgData name="Paolo Coppi" userId="dea7d6d0795aacb4" providerId="LiveId" clId="{0A34B6C9-6F1B-40BB-8DC8-370AB36A5B60}" dt="2024-07-11T11:24:38.054" v="6356"/>
        <pc:sldMkLst>
          <pc:docMk/>
          <pc:sldMk cId="3237672059" sldId="742"/>
        </pc:sldMkLst>
      </pc:sldChg>
      <pc:sldChg chg="addSp delSp modSp new del mod">
        <pc:chgData name="Paolo Coppi" userId="dea7d6d0795aacb4" providerId="LiveId" clId="{0A34B6C9-6F1B-40BB-8DC8-370AB36A5B60}" dt="2024-07-11T11:11:00.879" v="6291" actId="2696"/>
        <pc:sldMkLst>
          <pc:docMk/>
          <pc:sldMk cId="3755693581" sldId="742"/>
        </pc:sldMkLst>
        <pc:spChg chg="del">
          <ac:chgData name="Paolo Coppi" userId="dea7d6d0795aacb4" providerId="LiveId" clId="{0A34B6C9-6F1B-40BB-8DC8-370AB36A5B60}" dt="2024-07-11T10:08:50.718" v="3426" actId="478"/>
          <ac:spMkLst>
            <pc:docMk/>
            <pc:sldMk cId="3755693581" sldId="742"/>
            <ac:spMk id="2" creationId="{A0BB2382-8C63-6423-9C20-27110D52525C}"/>
          </ac:spMkLst>
        </pc:spChg>
        <pc:spChg chg="del">
          <ac:chgData name="Paolo Coppi" userId="dea7d6d0795aacb4" providerId="LiveId" clId="{0A34B6C9-6F1B-40BB-8DC8-370AB36A5B60}" dt="2024-07-11T10:09:00.968" v="3427" actId="478"/>
          <ac:spMkLst>
            <pc:docMk/>
            <pc:sldMk cId="3755693581" sldId="742"/>
            <ac:spMk id="3" creationId="{C5E665F9-EB46-9B51-D1F7-51779C2AA159}"/>
          </ac:spMkLst>
        </pc:spChg>
        <pc:spChg chg="add mod">
          <ac:chgData name="Paolo Coppi" userId="dea7d6d0795aacb4" providerId="LiveId" clId="{0A34B6C9-6F1B-40BB-8DC8-370AB36A5B60}" dt="2024-07-11T10:13:59.548" v="3610" actId="5793"/>
          <ac:spMkLst>
            <pc:docMk/>
            <pc:sldMk cId="3755693581" sldId="742"/>
            <ac:spMk id="10" creationId="{606F668C-B5C4-A661-DDFA-61B940EE4F6E}"/>
          </ac:spMkLst>
        </pc:spChg>
        <pc:picChg chg="add mod">
          <ac:chgData name="Paolo Coppi" userId="dea7d6d0795aacb4" providerId="LiveId" clId="{0A34B6C9-6F1B-40BB-8DC8-370AB36A5B60}" dt="2024-07-11T10:10:48.371" v="3439" actId="1076"/>
          <ac:picMkLst>
            <pc:docMk/>
            <pc:sldMk cId="3755693581" sldId="742"/>
            <ac:picMk id="5" creationId="{87A83D56-2CC0-D314-F234-A86E028BF146}"/>
          </ac:picMkLst>
        </pc:picChg>
        <pc:picChg chg="add mod">
          <ac:chgData name="Paolo Coppi" userId="dea7d6d0795aacb4" providerId="LiveId" clId="{0A34B6C9-6F1B-40BB-8DC8-370AB36A5B60}" dt="2024-07-11T10:10:41.692" v="3438" actId="14100"/>
          <ac:picMkLst>
            <pc:docMk/>
            <pc:sldMk cId="3755693581" sldId="742"/>
            <ac:picMk id="7" creationId="{57931829-1A54-3A7A-12C4-415AA09BBF1D}"/>
          </ac:picMkLst>
        </pc:picChg>
        <pc:cxnChg chg="add mod">
          <ac:chgData name="Paolo Coppi" userId="dea7d6d0795aacb4" providerId="LiveId" clId="{0A34B6C9-6F1B-40BB-8DC8-370AB36A5B60}" dt="2024-07-11T10:12:45.038" v="3455" actId="692"/>
          <ac:cxnSpMkLst>
            <pc:docMk/>
            <pc:sldMk cId="3755693581" sldId="742"/>
            <ac:cxnSpMk id="9" creationId="{44B03C58-CC8C-3E14-473F-EA1A739B48AE}"/>
          </ac:cxnSpMkLst>
        </pc:cxnChg>
      </pc:sldChg>
      <pc:sldChg chg="addSp delSp modSp new del mod">
        <pc:chgData name="Paolo Coppi" userId="dea7d6d0795aacb4" providerId="LiveId" clId="{0A34B6C9-6F1B-40BB-8DC8-370AB36A5B60}" dt="2024-07-11T11:11:00.879" v="6291" actId="2696"/>
        <pc:sldMkLst>
          <pc:docMk/>
          <pc:sldMk cId="239104876" sldId="743"/>
        </pc:sldMkLst>
        <pc:spChg chg="del">
          <ac:chgData name="Paolo Coppi" userId="dea7d6d0795aacb4" providerId="LiveId" clId="{0A34B6C9-6F1B-40BB-8DC8-370AB36A5B60}" dt="2024-07-11T10:21:02.601" v="3613" actId="478"/>
          <ac:spMkLst>
            <pc:docMk/>
            <pc:sldMk cId="239104876" sldId="743"/>
            <ac:spMk id="2" creationId="{D46AC709-C793-4D55-E690-8D2B59953FC1}"/>
          </ac:spMkLst>
        </pc:spChg>
        <pc:spChg chg="del">
          <ac:chgData name="Paolo Coppi" userId="dea7d6d0795aacb4" providerId="LiveId" clId="{0A34B6C9-6F1B-40BB-8DC8-370AB36A5B60}" dt="2024-07-11T10:21:05.223" v="3614" actId="478"/>
          <ac:spMkLst>
            <pc:docMk/>
            <pc:sldMk cId="239104876" sldId="743"/>
            <ac:spMk id="3" creationId="{DDCF7FD6-BA67-7D6E-C74D-EF95AEBEFCF8}"/>
          </ac:spMkLst>
        </pc:spChg>
        <pc:spChg chg="add mod">
          <ac:chgData name="Paolo Coppi" userId="dea7d6d0795aacb4" providerId="LiveId" clId="{0A34B6C9-6F1B-40BB-8DC8-370AB36A5B60}" dt="2024-07-11T10:26:01.644" v="3788" actId="20577"/>
          <ac:spMkLst>
            <pc:docMk/>
            <pc:sldMk cId="239104876" sldId="743"/>
            <ac:spMk id="6" creationId="{9497C4D2-B7D9-1E1E-EBB1-2FE6E8F87D64}"/>
          </ac:spMkLst>
        </pc:spChg>
        <pc:picChg chg="add mod">
          <ac:chgData name="Paolo Coppi" userId="dea7d6d0795aacb4" providerId="LiveId" clId="{0A34B6C9-6F1B-40BB-8DC8-370AB36A5B60}" dt="2024-07-11T10:24:47.594" v="3745" actId="1076"/>
          <ac:picMkLst>
            <pc:docMk/>
            <pc:sldMk cId="239104876" sldId="743"/>
            <ac:picMk id="5" creationId="{825F1548-350B-FF2A-6502-37E6D36D2D40}"/>
          </ac:picMkLst>
        </pc:picChg>
        <pc:picChg chg="add mod">
          <ac:chgData name="Paolo Coppi" userId="dea7d6d0795aacb4" providerId="LiveId" clId="{0A34B6C9-6F1B-40BB-8DC8-370AB36A5B60}" dt="2024-07-11T10:24:56.810" v="3748" actId="1076"/>
          <ac:picMkLst>
            <pc:docMk/>
            <pc:sldMk cId="239104876" sldId="743"/>
            <ac:picMk id="8" creationId="{DAFC45B2-FF68-4151-950B-CB8B254652F7}"/>
          </ac:picMkLst>
        </pc:picChg>
      </pc:sldChg>
      <pc:sldChg chg="add del">
        <pc:chgData name="Paolo Coppi" userId="dea7d6d0795aacb4" providerId="LiveId" clId="{0A34B6C9-6F1B-40BB-8DC8-370AB36A5B60}" dt="2024-07-11T11:24:13.580" v="6354" actId="2696"/>
        <pc:sldMkLst>
          <pc:docMk/>
          <pc:sldMk cId="1095915772" sldId="743"/>
        </pc:sldMkLst>
      </pc:sldChg>
      <pc:sldChg chg="add del">
        <pc:chgData name="Paolo Coppi" userId="dea7d6d0795aacb4" providerId="LiveId" clId="{0A34B6C9-6F1B-40BB-8DC8-370AB36A5B60}" dt="2024-07-11T11:24:38.054" v="6356"/>
        <pc:sldMkLst>
          <pc:docMk/>
          <pc:sldMk cId="1837240420" sldId="743"/>
        </pc:sldMkLst>
      </pc:sldChg>
      <pc:sldChg chg="add del">
        <pc:chgData name="Paolo Coppi" userId="dea7d6d0795aacb4" providerId="LiveId" clId="{0A34B6C9-6F1B-40BB-8DC8-370AB36A5B60}" dt="2024-07-11T11:11:47.203" v="6293"/>
        <pc:sldMkLst>
          <pc:docMk/>
          <pc:sldMk cId="2691580376" sldId="743"/>
        </pc:sldMkLst>
      </pc:sldChg>
      <pc:sldChg chg="add">
        <pc:chgData name="Paolo Coppi" userId="dea7d6d0795aacb4" providerId="LiveId" clId="{0A34B6C9-6F1B-40BB-8DC8-370AB36A5B60}" dt="2024-07-11T11:24:38.100" v="6357"/>
        <pc:sldMkLst>
          <pc:docMk/>
          <pc:sldMk cId="3178757218" sldId="743"/>
        </pc:sldMkLst>
      </pc:sldChg>
      <pc:sldChg chg="add ord">
        <pc:chgData name="Paolo Coppi" userId="dea7d6d0795aacb4" providerId="LiveId" clId="{0A34B6C9-6F1B-40BB-8DC8-370AB36A5B60}" dt="2024-07-11T11:21:39.601" v="6351"/>
        <pc:sldMkLst>
          <pc:docMk/>
          <pc:sldMk cId="3740521607" sldId="744"/>
        </pc:sldMkLst>
      </pc:sldChg>
      <pc:sldChg chg="add del">
        <pc:chgData name="Paolo Coppi" userId="dea7d6d0795aacb4" providerId="LiveId" clId="{0A34B6C9-6F1B-40BB-8DC8-370AB36A5B60}" dt="2024-07-11T11:24:38.054" v="6356"/>
        <pc:sldMkLst>
          <pc:docMk/>
          <pc:sldMk cId="29805010" sldId="3108"/>
        </pc:sldMkLst>
      </pc:sldChg>
      <pc:sldChg chg="add del">
        <pc:chgData name="Paolo Coppi" userId="dea7d6d0795aacb4" providerId="LiveId" clId="{0A34B6C9-6F1B-40BB-8DC8-370AB36A5B60}" dt="2024-07-11T11:11:47.203" v="6293"/>
        <pc:sldMkLst>
          <pc:docMk/>
          <pc:sldMk cId="492457511" sldId="3108"/>
        </pc:sldMkLst>
      </pc:sldChg>
      <pc:sldChg chg="delSp add del mod">
        <pc:chgData name="Paolo Coppi" userId="dea7d6d0795aacb4" providerId="LiveId" clId="{0A34B6C9-6F1B-40BB-8DC8-370AB36A5B60}" dt="2024-07-11T11:11:00.879" v="6291" actId="2696"/>
        <pc:sldMkLst>
          <pc:docMk/>
          <pc:sldMk cId="844510149" sldId="3108"/>
        </pc:sldMkLst>
        <pc:spChg chg="del">
          <ac:chgData name="Paolo Coppi" userId="dea7d6d0795aacb4" providerId="LiveId" clId="{0A34B6C9-6F1B-40BB-8DC8-370AB36A5B60}" dt="2024-07-11T10:21:59.125" v="3620" actId="478"/>
          <ac:spMkLst>
            <pc:docMk/>
            <pc:sldMk cId="844510149" sldId="3108"/>
            <ac:spMk id="3" creationId="{E3C60DCA-662C-129A-F1F9-81462A630C69}"/>
          </ac:spMkLst>
        </pc:spChg>
      </pc:sldChg>
      <pc:sldChg chg="add del">
        <pc:chgData name="Paolo Coppi" userId="dea7d6d0795aacb4" providerId="LiveId" clId="{0A34B6C9-6F1B-40BB-8DC8-370AB36A5B60}" dt="2024-07-11T11:24:13.580" v="6354" actId="2696"/>
        <pc:sldMkLst>
          <pc:docMk/>
          <pc:sldMk cId="2603640834" sldId="3108"/>
        </pc:sldMkLst>
      </pc:sldChg>
      <pc:sldChg chg="addSp modSp add mod">
        <pc:chgData name="Paolo Coppi" userId="dea7d6d0795aacb4" providerId="LiveId" clId="{0A34B6C9-6F1B-40BB-8DC8-370AB36A5B60}" dt="2024-07-11T11:25:40.604" v="6385" actId="1076"/>
        <pc:sldMkLst>
          <pc:docMk/>
          <pc:sldMk cId="4050722519" sldId="3108"/>
        </pc:sldMkLst>
        <pc:spChg chg="add mod">
          <ac:chgData name="Paolo Coppi" userId="dea7d6d0795aacb4" providerId="LiveId" clId="{0A34B6C9-6F1B-40BB-8DC8-370AB36A5B60}" dt="2024-07-11T11:25:40.604" v="6385" actId="1076"/>
          <ac:spMkLst>
            <pc:docMk/>
            <pc:sldMk cId="4050722519" sldId="3108"/>
            <ac:spMk id="2" creationId="{3055593E-E12A-4D03-AF31-0ACFB6D7B3B7}"/>
          </ac:spMkLst>
        </pc:spChg>
      </pc:sldChg>
      <pc:sldChg chg="add">
        <pc:chgData name="Paolo Coppi" userId="dea7d6d0795aacb4" providerId="LiveId" clId="{0A34B6C9-6F1B-40BB-8DC8-370AB36A5B60}" dt="2024-07-11T11:24:38.100" v="6357"/>
        <pc:sldMkLst>
          <pc:docMk/>
          <pc:sldMk cId="430004949" sldId="3109"/>
        </pc:sldMkLst>
      </pc:sldChg>
      <pc:sldChg chg="add del">
        <pc:chgData name="Paolo Coppi" userId="dea7d6d0795aacb4" providerId="LiveId" clId="{0A34B6C9-6F1B-40BB-8DC8-370AB36A5B60}" dt="2024-07-11T11:24:13.580" v="6354" actId="2696"/>
        <pc:sldMkLst>
          <pc:docMk/>
          <pc:sldMk cId="758380846" sldId="3109"/>
        </pc:sldMkLst>
      </pc:sldChg>
      <pc:sldChg chg="add del">
        <pc:chgData name="Paolo Coppi" userId="dea7d6d0795aacb4" providerId="LiveId" clId="{0A34B6C9-6F1B-40BB-8DC8-370AB36A5B60}" dt="2024-07-11T11:11:47.203" v="6293"/>
        <pc:sldMkLst>
          <pc:docMk/>
          <pc:sldMk cId="2206402530" sldId="3109"/>
        </pc:sldMkLst>
      </pc:sldChg>
      <pc:sldChg chg="addSp delSp modSp new del mod">
        <pc:chgData name="Paolo Coppi" userId="dea7d6d0795aacb4" providerId="LiveId" clId="{0A34B6C9-6F1B-40BB-8DC8-370AB36A5B60}" dt="2024-07-11T11:11:00.879" v="6291" actId="2696"/>
        <pc:sldMkLst>
          <pc:docMk/>
          <pc:sldMk cId="2674951644" sldId="3109"/>
        </pc:sldMkLst>
        <pc:spChg chg="del">
          <ac:chgData name="Paolo Coppi" userId="dea7d6d0795aacb4" providerId="LiveId" clId="{0A34B6C9-6F1B-40BB-8DC8-370AB36A5B60}" dt="2024-07-11T10:26:30.494" v="3790" actId="478"/>
          <ac:spMkLst>
            <pc:docMk/>
            <pc:sldMk cId="2674951644" sldId="3109"/>
            <ac:spMk id="2" creationId="{AF084D36-E078-620F-90B2-7D4AEACE9A87}"/>
          </ac:spMkLst>
        </pc:spChg>
        <pc:spChg chg="del mod">
          <ac:chgData name="Paolo Coppi" userId="dea7d6d0795aacb4" providerId="LiveId" clId="{0A34B6C9-6F1B-40BB-8DC8-370AB36A5B60}" dt="2024-07-11T10:28:04.751" v="3792" actId="478"/>
          <ac:spMkLst>
            <pc:docMk/>
            <pc:sldMk cId="2674951644" sldId="3109"/>
            <ac:spMk id="3" creationId="{B1F49F3E-3087-3522-011C-404FF8705C6D}"/>
          </ac:spMkLst>
        </pc:spChg>
        <pc:picChg chg="add mod">
          <ac:chgData name="Paolo Coppi" userId="dea7d6d0795aacb4" providerId="LiveId" clId="{0A34B6C9-6F1B-40BB-8DC8-370AB36A5B60}" dt="2024-07-11T10:30:36.444" v="3803" actId="14100"/>
          <ac:picMkLst>
            <pc:docMk/>
            <pc:sldMk cId="2674951644" sldId="3109"/>
            <ac:picMk id="5" creationId="{A0A25CAB-A580-B9DD-E13E-D5B641725725}"/>
          </ac:picMkLst>
        </pc:picChg>
        <pc:picChg chg="add mod">
          <ac:chgData name="Paolo Coppi" userId="dea7d6d0795aacb4" providerId="LiveId" clId="{0A34B6C9-6F1B-40BB-8DC8-370AB36A5B60}" dt="2024-07-11T10:31:18.902" v="3817" actId="1076"/>
          <ac:picMkLst>
            <pc:docMk/>
            <pc:sldMk cId="2674951644" sldId="3109"/>
            <ac:picMk id="7" creationId="{DE348FCD-CEAD-785C-D65F-3E9345B055EB}"/>
          </ac:picMkLst>
        </pc:picChg>
        <pc:picChg chg="add mod">
          <ac:chgData name="Paolo Coppi" userId="dea7d6d0795aacb4" providerId="LiveId" clId="{0A34B6C9-6F1B-40BB-8DC8-370AB36A5B60}" dt="2024-07-11T10:31:00.969" v="3811" actId="1076"/>
          <ac:picMkLst>
            <pc:docMk/>
            <pc:sldMk cId="2674951644" sldId="3109"/>
            <ac:picMk id="9" creationId="{DE281080-9E87-41D8-A493-4187C71F8511}"/>
          </ac:picMkLst>
        </pc:picChg>
        <pc:picChg chg="add mod">
          <ac:chgData name="Paolo Coppi" userId="dea7d6d0795aacb4" providerId="LiveId" clId="{0A34B6C9-6F1B-40BB-8DC8-370AB36A5B60}" dt="2024-07-11T10:31:14.305" v="3815" actId="1076"/>
          <ac:picMkLst>
            <pc:docMk/>
            <pc:sldMk cId="2674951644" sldId="3109"/>
            <ac:picMk id="11" creationId="{F5530914-B6A6-4D75-E8A0-42CE9E70F48C}"/>
          </ac:picMkLst>
        </pc:picChg>
      </pc:sldChg>
      <pc:sldChg chg="add del">
        <pc:chgData name="Paolo Coppi" userId="dea7d6d0795aacb4" providerId="LiveId" clId="{0A34B6C9-6F1B-40BB-8DC8-370AB36A5B60}" dt="2024-07-11T11:24:38.054" v="6356"/>
        <pc:sldMkLst>
          <pc:docMk/>
          <pc:sldMk cId="3029136345" sldId="3109"/>
        </pc:sldMkLst>
      </pc:sldChg>
      <pc:sldChg chg="add del">
        <pc:chgData name="Paolo Coppi" userId="dea7d6d0795aacb4" providerId="LiveId" clId="{0A34B6C9-6F1B-40BB-8DC8-370AB36A5B60}" dt="2024-07-11T11:24:13.580" v="6354" actId="2696"/>
        <pc:sldMkLst>
          <pc:docMk/>
          <pc:sldMk cId="16818182" sldId="3110"/>
        </pc:sldMkLst>
      </pc:sldChg>
      <pc:sldChg chg="add del">
        <pc:chgData name="Paolo Coppi" userId="dea7d6d0795aacb4" providerId="LiveId" clId="{0A34B6C9-6F1B-40BB-8DC8-370AB36A5B60}" dt="2024-07-11T11:24:38.054" v="6356"/>
        <pc:sldMkLst>
          <pc:docMk/>
          <pc:sldMk cId="1933031125" sldId="3110"/>
        </pc:sldMkLst>
      </pc:sldChg>
      <pc:sldChg chg="delSp modSp new del mod">
        <pc:chgData name="Paolo Coppi" userId="dea7d6d0795aacb4" providerId="LiveId" clId="{0A34B6C9-6F1B-40BB-8DC8-370AB36A5B60}" dt="2024-07-11T11:11:00.879" v="6291" actId="2696"/>
        <pc:sldMkLst>
          <pc:docMk/>
          <pc:sldMk cId="2045879917" sldId="3110"/>
        </pc:sldMkLst>
        <pc:spChg chg="del">
          <ac:chgData name="Paolo Coppi" userId="dea7d6d0795aacb4" providerId="LiveId" clId="{0A34B6C9-6F1B-40BB-8DC8-370AB36A5B60}" dt="2024-07-11T10:31:50.125" v="3819" actId="478"/>
          <ac:spMkLst>
            <pc:docMk/>
            <pc:sldMk cId="2045879917" sldId="3110"/>
            <ac:spMk id="2" creationId="{2B68942C-31C8-C55F-29DB-4DFC980631C4}"/>
          </ac:spMkLst>
        </pc:spChg>
        <pc:spChg chg="mod">
          <ac:chgData name="Paolo Coppi" userId="dea7d6d0795aacb4" providerId="LiveId" clId="{0A34B6C9-6F1B-40BB-8DC8-370AB36A5B60}" dt="2024-07-11T10:39:43.194" v="4840" actId="20577"/>
          <ac:spMkLst>
            <pc:docMk/>
            <pc:sldMk cId="2045879917" sldId="3110"/>
            <ac:spMk id="3" creationId="{8BD8082E-B2D6-16E6-6002-B20E7CBE24E1}"/>
          </ac:spMkLst>
        </pc:spChg>
      </pc:sldChg>
      <pc:sldChg chg="add">
        <pc:chgData name="Paolo Coppi" userId="dea7d6d0795aacb4" providerId="LiveId" clId="{0A34B6C9-6F1B-40BB-8DC8-370AB36A5B60}" dt="2024-07-11T11:24:38.100" v="6357"/>
        <pc:sldMkLst>
          <pc:docMk/>
          <pc:sldMk cId="2616957641" sldId="3110"/>
        </pc:sldMkLst>
      </pc:sldChg>
      <pc:sldChg chg="add del">
        <pc:chgData name="Paolo Coppi" userId="dea7d6d0795aacb4" providerId="LiveId" clId="{0A34B6C9-6F1B-40BB-8DC8-370AB36A5B60}" dt="2024-07-11T11:11:47.203" v="6293"/>
        <pc:sldMkLst>
          <pc:docMk/>
          <pc:sldMk cId="4277379567" sldId="3110"/>
        </pc:sldMkLst>
      </pc:sldChg>
      <pc:sldChg chg="add del">
        <pc:chgData name="Paolo Coppi" userId="dea7d6d0795aacb4" providerId="LiveId" clId="{0A34B6C9-6F1B-40BB-8DC8-370AB36A5B60}" dt="2024-07-11T11:11:47.203" v="6293"/>
        <pc:sldMkLst>
          <pc:docMk/>
          <pc:sldMk cId="101403134" sldId="3111"/>
        </pc:sldMkLst>
      </pc:sldChg>
      <pc:sldChg chg="add del">
        <pc:chgData name="Paolo Coppi" userId="dea7d6d0795aacb4" providerId="LiveId" clId="{0A34B6C9-6F1B-40BB-8DC8-370AB36A5B60}" dt="2024-07-11T11:24:38.054" v="6356"/>
        <pc:sldMkLst>
          <pc:docMk/>
          <pc:sldMk cId="3055319747" sldId="3111"/>
        </pc:sldMkLst>
      </pc:sldChg>
      <pc:sldChg chg="add del">
        <pc:chgData name="Paolo Coppi" userId="dea7d6d0795aacb4" providerId="LiveId" clId="{0A34B6C9-6F1B-40BB-8DC8-370AB36A5B60}" dt="2024-07-11T11:24:13.580" v="6354" actId="2696"/>
        <pc:sldMkLst>
          <pc:docMk/>
          <pc:sldMk cId="3190914106" sldId="3111"/>
        </pc:sldMkLst>
      </pc:sldChg>
      <pc:sldChg chg="delSp modSp new del mod">
        <pc:chgData name="Paolo Coppi" userId="dea7d6d0795aacb4" providerId="LiveId" clId="{0A34B6C9-6F1B-40BB-8DC8-370AB36A5B60}" dt="2024-07-11T11:11:00.879" v="6291" actId="2696"/>
        <pc:sldMkLst>
          <pc:docMk/>
          <pc:sldMk cId="3565461272" sldId="3111"/>
        </pc:sldMkLst>
        <pc:spChg chg="del">
          <ac:chgData name="Paolo Coppi" userId="dea7d6d0795aacb4" providerId="LiveId" clId="{0A34B6C9-6F1B-40BB-8DC8-370AB36A5B60}" dt="2024-07-11T10:39:56.082" v="4842" actId="478"/>
          <ac:spMkLst>
            <pc:docMk/>
            <pc:sldMk cId="3565461272" sldId="3111"/>
            <ac:spMk id="2" creationId="{717BDEA9-1944-422C-C5F4-9BEB3D464DF6}"/>
          </ac:spMkLst>
        </pc:spChg>
        <pc:spChg chg="mod">
          <ac:chgData name="Paolo Coppi" userId="dea7d6d0795aacb4" providerId="LiveId" clId="{0A34B6C9-6F1B-40BB-8DC8-370AB36A5B60}" dt="2024-07-11T10:50:13.177" v="6106" actId="20577"/>
          <ac:spMkLst>
            <pc:docMk/>
            <pc:sldMk cId="3565461272" sldId="3111"/>
            <ac:spMk id="3" creationId="{3947F52E-746C-2528-778B-EBC516D4A3D8}"/>
          </ac:spMkLst>
        </pc:spChg>
      </pc:sldChg>
      <pc:sldChg chg="add">
        <pc:chgData name="Paolo Coppi" userId="dea7d6d0795aacb4" providerId="LiveId" clId="{0A34B6C9-6F1B-40BB-8DC8-370AB36A5B60}" dt="2024-07-11T11:24:38.100" v="6357"/>
        <pc:sldMkLst>
          <pc:docMk/>
          <pc:sldMk cId="4232440990" sldId="3111"/>
        </pc:sldMkLst>
      </pc:sldChg>
      <pc:sldChg chg="add del">
        <pc:chgData name="Paolo Coppi" userId="dea7d6d0795aacb4" providerId="LiveId" clId="{0A34B6C9-6F1B-40BB-8DC8-370AB36A5B60}" dt="2024-07-11T10:54:34.778" v="6109" actId="47"/>
        <pc:sldMkLst>
          <pc:docMk/>
          <pc:sldMk cId="2964005246" sldId="3112"/>
        </pc:sldMkLst>
      </pc:sldChg>
      <pc:sldChg chg="add del">
        <pc:chgData name="Paolo Coppi" userId="dea7d6d0795aacb4" providerId="LiveId" clId="{0A34B6C9-6F1B-40BB-8DC8-370AB36A5B60}" dt="2024-07-11T11:08:02.347" v="6262" actId="47"/>
        <pc:sldMkLst>
          <pc:docMk/>
          <pc:sldMk cId="1486018741" sldId="3113"/>
        </pc:sldMkLst>
      </pc:sldChg>
      <pc:sldChg chg="add">
        <pc:chgData name="Paolo Coppi" userId="dea7d6d0795aacb4" providerId="LiveId" clId="{0A34B6C9-6F1B-40BB-8DC8-370AB36A5B60}" dt="2024-07-11T11:41:31.534" v="6680"/>
        <pc:sldMkLst>
          <pc:docMk/>
          <pc:sldMk cId="764372643" sldId="3114"/>
        </pc:sldMkLst>
      </pc:sldChg>
      <pc:sldChg chg="add del">
        <pc:chgData name="Paolo Coppi" userId="dea7d6d0795aacb4" providerId="LiveId" clId="{0A34B6C9-6F1B-40BB-8DC8-370AB36A5B60}" dt="2024-07-11T11:41:31.496" v="6679"/>
        <pc:sldMkLst>
          <pc:docMk/>
          <pc:sldMk cId="3577079526" sldId="3114"/>
        </pc:sldMkLst>
      </pc:sldChg>
      <pc:sldChg chg="add del">
        <pc:chgData name="Paolo Coppi" userId="dea7d6d0795aacb4" providerId="LiveId" clId="{0A34B6C9-6F1B-40BB-8DC8-370AB36A5B60}" dt="2024-07-11T11:40:54.514" v="6677" actId="2696"/>
        <pc:sldMkLst>
          <pc:docMk/>
          <pc:sldMk cId="4187573493" sldId="3114"/>
        </pc:sldMkLst>
      </pc:sldChg>
      <pc:sldChg chg="add">
        <pc:chgData name="Paolo Coppi" userId="dea7d6d0795aacb4" providerId="LiveId" clId="{0A34B6C9-6F1B-40BB-8DC8-370AB36A5B60}" dt="2024-07-11T10:53:47.107" v="6108"/>
        <pc:sldMkLst>
          <pc:docMk/>
          <pc:sldMk cId="2256083610" sldId="3115"/>
        </pc:sldMkLst>
      </pc:sldChg>
      <pc:sldChg chg="new add del">
        <pc:chgData name="Paolo Coppi" userId="dea7d6d0795aacb4" providerId="LiveId" clId="{0A34B6C9-6F1B-40BB-8DC8-370AB36A5B60}" dt="2024-07-11T11:05:46.299" v="6135" actId="47"/>
        <pc:sldMkLst>
          <pc:docMk/>
          <pc:sldMk cId="749405901" sldId="3116"/>
        </pc:sldMkLst>
      </pc:sldChg>
      <pc:sldMasterChg chg="del delSldLayout">
        <pc:chgData name="Paolo Coppi" userId="dea7d6d0795aacb4" providerId="LiveId" clId="{0A34B6C9-6F1B-40BB-8DC8-370AB36A5B60}" dt="2024-07-11T11:24:13.580" v="6354" actId="2696"/>
        <pc:sldMasterMkLst>
          <pc:docMk/>
          <pc:sldMasterMk cId="2352463290" sldId="2147483666"/>
        </pc:sldMasterMkLst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3349928896" sldId="2147483667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1287899359" sldId="2147483668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3388648312" sldId="2147483669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1772398381" sldId="2147483670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1991077223" sldId="2147483671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741597498" sldId="2147483672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882163394" sldId="2147483673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4245273446" sldId="2147483674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780269610" sldId="2147483675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3446002799" sldId="2147483676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2056868982" sldId="2147483677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670424553" sldId="2147483678"/>
          </pc:sldLayoutMkLst>
        </pc:sldLayoutChg>
        <pc:sldLayoutChg chg="del">
          <pc:chgData name="Paolo Coppi" userId="dea7d6d0795aacb4" providerId="LiveId" clId="{0A34B6C9-6F1B-40BB-8DC8-370AB36A5B60}" dt="2024-07-11T11:24:13.580" v="6354" actId="2696"/>
          <pc:sldLayoutMkLst>
            <pc:docMk/>
            <pc:sldMasterMk cId="2352463290" sldId="2147483666"/>
            <pc:sldLayoutMk cId="556380241" sldId="2147483679"/>
          </pc:sldLayoutMkLst>
        </pc:sldLayoutChg>
      </pc:sldMasterChg>
      <pc:sldMasterChg chg="del delSldLayout">
        <pc:chgData name="Paolo Coppi" userId="dea7d6d0795aacb4" providerId="LiveId" clId="{0A34B6C9-6F1B-40BB-8DC8-370AB36A5B60}" dt="2024-07-11T11:11:00.879" v="6291" actId="2696"/>
        <pc:sldMasterMkLst>
          <pc:docMk/>
          <pc:sldMasterMk cId="3339119885" sldId="2147483666"/>
        </pc:sldMasterMkLst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3519484416" sldId="2147483667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2277217758" sldId="2147483668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3840851840" sldId="2147483669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2344284442" sldId="2147483670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4027664919" sldId="2147483671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2075646569" sldId="2147483672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1594043403" sldId="2147483673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630756977" sldId="2147483674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784941054" sldId="2147483675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3479488598" sldId="2147483676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2019851750" sldId="2147483677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2898994321" sldId="2147483678"/>
          </pc:sldLayoutMkLst>
        </pc:sldLayoutChg>
        <pc:sldLayoutChg chg="del">
          <pc:chgData name="Paolo Coppi" userId="dea7d6d0795aacb4" providerId="LiveId" clId="{0A34B6C9-6F1B-40BB-8DC8-370AB36A5B60}" dt="2024-07-11T11:11:00.879" v="6291" actId="2696"/>
          <pc:sldLayoutMkLst>
            <pc:docMk/>
            <pc:sldMasterMk cId="3339119885" sldId="2147483666"/>
            <pc:sldLayoutMk cId="2857239010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B9B8F-F335-4CDE-ADDF-FAD7488BFA4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67F62-EE89-4DA1-9B73-EEF1A8973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2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682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B6BA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rgbClr val="DFE2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205" y="2531516"/>
            <a:ext cx="8882802" cy="1055016"/>
          </a:xfrm>
        </p:spPr>
        <p:txBody>
          <a:bodyPr anchor="b"/>
          <a:lstStyle>
            <a:lvl1pPr marL="0" indent="0">
              <a:buNone/>
              <a:defRPr sz="5277" b="1"/>
            </a:lvl1pPr>
            <a:lvl2pPr marL="1005200" indent="0">
              <a:buNone/>
              <a:defRPr sz="4397" b="1"/>
            </a:lvl2pPr>
            <a:lvl3pPr marL="2010400" indent="0">
              <a:buNone/>
              <a:defRPr sz="3957" b="1"/>
            </a:lvl3pPr>
            <a:lvl4pPr marL="3015600" indent="0">
              <a:buNone/>
              <a:defRPr sz="3518" b="1"/>
            </a:lvl4pPr>
            <a:lvl5pPr marL="4020800" indent="0">
              <a:buNone/>
              <a:defRPr sz="3518" b="1"/>
            </a:lvl5pPr>
            <a:lvl6pPr marL="5026000" indent="0">
              <a:buNone/>
              <a:defRPr sz="3518" b="1"/>
            </a:lvl6pPr>
            <a:lvl7pPr marL="6031200" indent="0">
              <a:buNone/>
              <a:defRPr sz="3518" b="1"/>
            </a:lvl7pPr>
            <a:lvl8pPr marL="7036399" indent="0">
              <a:buNone/>
              <a:defRPr sz="3518" b="1"/>
            </a:lvl8pPr>
            <a:lvl9pPr marL="8041599" indent="0">
              <a:buNone/>
              <a:defRPr sz="351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205" y="3586529"/>
            <a:ext cx="8882802" cy="6515967"/>
          </a:xfrm>
        </p:spPr>
        <p:txBody>
          <a:bodyPr/>
          <a:lstStyle>
            <a:lvl1pPr>
              <a:defRPr sz="5277"/>
            </a:lvl1pPr>
            <a:lvl2pPr>
              <a:defRPr sz="4397"/>
            </a:lvl2pPr>
            <a:lvl3pPr>
              <a:defRPr sz="3957"/>
            </a:lvl3pPr>
            <a:lvl4pPr>
              <a:defRPr sz="3518"/>
            </a:lvl4pPr>
            <a:lvl5pPr>
              <a:defRPr sz="3518"/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12607" y="2531516"/>
            <a:ext cx="8886291" cy="1055016"/>
          </a:xfrm>
        </p:spPr>
        <p:txBody>
          <a:bodyPr anchor="b"/>
          <a:lstStyle>
            <a:lvl1pPr marL="0" indent="0">
              <a:buNone/>
              <a:defRPr sz="5277" b="1"/>
            </a:lvl1pPr>
            <a:lvl2pPr marL="1005200" indent="0">
              <a:buNone/>
              <a:defRPr sz="4397" b="1"/>
            </a:lvl2pPr>
            <a:lvl3pPr marL="2010400" indent="0">
              <a:buNone/>
              <a:defRPr sz="3957" b="1"/>
            </a:lvl3pPr>
            <a:lvl4pPr marL="3015600" indent="0">
              <a:buNone/>
              <a:defRPr sz="3518" b="1"/>
            </a:lvl4pPr>
            <a:lvl5pPr marL="4020800" indent="0">
              <a:buNone/>
              <a:defRPr sz="3518" b="1"/>
            </a:lvl5pPr>
            <a:lvl6pPr marL="5026000" indent="0">
              <a:buNone/>
              <a:defRPr sz="3518" b="1"/>
            </a:lvl6pPr>
            <a:lvl7pPr marL="6031200" indent="0">
              <a:buNone/>
              <a:defRPr sz="3518" b="1"/>
            </a:lvl7pPr>
            <a:lvl8pPr marL="7036399" indent="0">
              <a:buNone/>
              <a:defRPr sz="3518" b="1"/>
            </a:lvl8pPr>
            <a:lvl9pPr marL="8041599" indent="0">
              <a:buNone/>
              <a:defRPr sz="351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12607" y="3586529"/>
            <a:ext cx="8886291" cy="6515967"/>
          </a:xfrm>
        </p:spPr>
        <p:txBody>
          <a:bodyPr/>
          <a:lstStyle>
            <a:lvl1pPr>
              <a:defRPr sz="5277"/>
            </a:lvl1pPr>
            <a:lvl2pPr>
              <a:defRPr sz="4397"/>
            </a:lvl2pPr>
            <a:lvl3pPr>
              <a:defRPr sz="3957"/>
            </a:lvl3pPr>
            <a:lvl4pPr>
              <a:defRPr sz="3518"/>
            </a:lvl4pPr>
            <a:lvl5pPr>
              <a:defRPr sz="3518"/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46FAC4A1-D401-9542-A818-267B131B0770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451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BE34C2F4-7A61-0148-91D4-4F255B616BD6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34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90F48490-9467-5044-94A9-A7789B73B7A1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31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208" y="450278"/>
            <a:ext cx="6614110" cy="1916308"/>
          </a:xfrm>
        </p:spPr>
        <p:txBody>
          <a:bodyPr anchor="b"/>
          <a:lstStyle>
            <a:lvl1pPr algn="l">
              <a:defRPr sz="4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0145" y="450282"/>
            <a:ext cx="11238750" cy="9652217"/>
          </a:xfrm>
        </p:spPr>
        <p:txBody>
          <a:bodyPr/>
          <a:lstStyle>
            <a:lvl1pPr>
              <a:defRPr sz="7036"/>
            </a:lvl1pPr>
            <a:lvl2pPr>
              <a:defRPr sz="6156"/>
            </a:lvl2pPr>
            <a:lvl3pPr>
              <a:defRPr sz="5277"/>
            </a:lvl3pPr>
            <a:lvl4pPr>
              <a:defRPr sz="4397"/>
            </a:lvl4pPr>
            <a:lvl5pPr>
              <a:defRPr sz="4397"/>
            </a:lvl5pPr>
            <a:lvl6pPr>
              <a:defRPr sz="4397"/>
            </a:lvl6pPr>
            <a:lvl7pPr>
              <a:defRPr sz="4397"/>
            </a:lvl7pPr>
            <a:lvl8pPr>
              <a:defRPr sz="4397"/>
            </a:lvl8pPr>
            <a:lvl9pPr>
              <a:defRPr sz="4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208" y="2366589"/>
            <a:ext cx="6614110" cy="7735910"/>
          </a:xfrm>
        </p:spPr>
        <p:txBody>
          <a:bodyPr/>
          <a:lstStyle>
            <a:lvl1pPr marL="0" indent="0">
              <a:buNone/>
              <a:defRPr sz="3078"/>
            </a:lvl1pPr>
            <a:lvl2pPr marL="1005200" indent="0">
              <a:buNone/>
              <a:defRPr sz="2638"/>
            </a:lvl2pPr>
            <a:lvl3pPr marL="2010400" indent="0">
              <a:buNone/>
              <a:defRPr sz="2199"/>
            </a:lvl3pPr>
            <a:lvl4pPr marL="3015600" indent="0">
              <a:buNone/>
              <a:defRPr sz="1979"/>
            </a:lvl4pPr>
            <a:lvl5pPr marL="4020800" indent="0">
              <a:buNone/>
              <a:defRPr sz="1979"/>
            </a:lvl5pPr>
            <a:lvl6pPr marL="5026000" indent="0">
              <a:buNone/>
              <a:defRPr sz="1979"/>
            </a:lvl6pPr>
            <a:lvl7pPr marL="6031200" indent="0">
              <a:buNone/>
              <a:defRPr sz="1979"/>
            </a:lvl7pPr>
            <a:lvl8pPr marL="7036399" indent="0">
              <a:buNone/>
              <a:defRPr sz="1979"/>
            </a:lvl8pPr>
            <a:lvl9pPr marL="8041599" indent="0">
              <a:buNone/>
              <a:defRPr sz="1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51DAA85C-BE94-2C47-BCBF-C20DA6C289FD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09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544" y="7916545"/>
            <a:ext cx="12062460" cy="934594"/>
          </a:xfrm>
        </p:spPr>
        <p:txBody>
          <a:bodyPr anchor="b"/>
          <a:lstStyle>
            <a:lvl1pPr algn="l">
              <a:defRPr sz="4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40544" y="1010511"/>
            <a:ext cx="12062460" cy="6785610"/>
          </a:xfrm>
        </p:spPr>
        <p:txBody>
          <a:bodyPr/>
          <a:lstStyle>
            <a:lvl1pPr marL="0" indent="0">
              <a:buNone/>
              <a:defRPr sz="7036"/>
            </a:lvl1pPr>
            <a:lvl2pPr marL="1005200" indent="0">
              <a:buNone/>
              <a:defRPr sz="6156"/>
            </a:lvl2pPr>
            <a:lvl3pPr marL="2010400" indent="0">
              <a:buNone/>
              <a:defRPr sz="5277"/>
            </a:lvl3pPr>
            <a:lvl4pPr marL="3015600" indent="0">
              <a:buNone/>
              <a:defRPr sz="4397"/>
            </a:lvl4pPr>
            <a:lvl5pPr marL="4020800" indent="0">
              <a:buNone/>
              <a:defRPr sz="4397"/>
            </a:lvl5pPr>
            <a:lvl6pPr marL="5026000" indent="0">
              <a:buNone/>
              <a:defRPr sz="4397"/>
            </a:lvl6pPr>
            <a:lvl7pPr marL="6031200" indent="0">
              <a:buNone/>
              <a:defRPr sz="4397"/>
            </a:lvl7pPr>
            <a:lvl8pPr marL="7036399" indent="0">
              <a:buNone/>
              <a:defRPr sz="4397"/>
            </a:lvl8pPr>
            <a:lvl9pPr marL="8041599" indent="0">
              <a:buNone/>
              <a:defRPr sz="439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40544" y="8851138"/>
            <a:ext cx="12062460" cy="1327278"/>
          </a:xfrm>
        </p:spPr>
        <p:txBody>
          <a:bodyPr/>
          <a:lstStyle>
            <a:lvl1pPr marL="0" indent="0">
              <a:buNone/>
              <a:defRPr sz="3078"/>
            </a:lvl1pPr>
            <a:lvl2pPr marL="1005200" indent="0">
              <a:buNone/>
              <a:defRPr sz="2638"/>
            </a:lvl2pPr>
            <a:lvl3pPr marL="2010400" indent="0">
              <a:buNone/>
              <a:defRPr sz="2199"/>
            </a:lvl3pPr>
            <a:lvl4pPr marL="3015600" indent="0">
              <a:buNone/>
              <a:defRPr sz="1979"/>
            </a:lvl4pPr>
            <a:lvl5pPr marL="4020800" indent="0">
              <a:buNone/>
              <a:defRPr sz="1979"/>
            </a:lvl5pPr>
            <a:lvl6pPr marL="5026000" indent="0">
              <a:buNone/>
              <a:defRPr sz="1979"/>
            </a:lvl6pPr>
            <a:lvl7pPr marL="6031200" indent="0">
              <a:buNone/>
              <a:defRPr sz="1979"/>
            </a:lvl7pPr>
            <a:lvl8pPr marL="7036399" indent="0">
              <a:buNone/>
              <a:defRPr sz="1979"/>
            </a:lvl8pPr>
            <a:lvl9pPr marL="8041599" indent="0">
              <a:buNone/>
              <a:defRPr sz="1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3936CC18-812E-D148-84F5-1888A0455024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44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83DAEB7F-2DD1-0F4C-9027-7C92072DEB8E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56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575472" y="452899"/>
            <a:ext cx="4523423" cy="96495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205" y="452899"/>
            <a:ext cx="13235199" cy="9649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4E7A4E13-F11E-FF4A-B8DD-F1046B47F7EF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72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685310" y="978507"/>
            <a:ext cx="18733484" cy="125906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310" y="2534023"/>
            <a:ext cx="18733484" cy="751186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18627641" y="10253320"/>
            <a:ext cx="1206376" cy="865267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598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233" y="1840390"/>
            <a:ext cx="18736614" cy="85134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502600">
              <a:defRPr lang="en-US" dirty="0" smtClean="0">
                <a:latin typeface="+mn-lt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defTabSz="502600">
              <a:defRPr lang="en-US" dirty="0" smtClean="0">
                <a:latin typeface="+mn-lt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defTabSz="502600">
              <a:defRPr lang="en-US" dirty="0" smtClean="0">
                <a:latin typeface="+mn-lt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defTabSz="502600">
              <a:defRPr lang="en-US" dirty="0" smtClean="0">
                <a:latin typeface="+mn-lt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defTabSz="502600">
              <a:defRPr lang="en-US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571A8-AF0F-42E6-8F34-AA709DF1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35" y="411251"/>
            <a:ext cx="15614340" cy="864497"/>
          </a:xfrm>
        </p:spPr>
        <p:txBody>
          <a:bodyPr anchor="ctr"/>
          <a:lstStyle/>
          <a:p>
            <a:r>
              <a:rPr lang="en-US" dirty="0"/>
              <a:t>Click to edit</a:t>
            </a:r>
          </a:p>
        </p:txBody>
      </p:sp>
      <p:sp>
        <p:nvSpPr>
          <p:cNvPr id="5" name="Text Box 33">
            <a:extLst>
              <a:ext uri="{FF2B5EF4-FFF2-40B4-BE49-F238E27FC236}">
                <a16:creationId xmlns:a16="http://schemas.microsoft.com/office/drawing/2014/main" id="{65B56C60-E64B-BE4D-A5C9-661CC68286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33074" y="10928956"/>
            <a:ext cx="3663772" cy="27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1214617">
              <a:spcBef>
                <a:spcPct val="0"/>
              </a:spcBef>
              <a:buFontTx/>
              <a:buNone/>
            </a:pPr>
            <a:r>
              <a:rPr lang="en-US" sz="1814" baseline="0" dirty="0">
                <a:solidFill>
                  <a:srgbClr val="990033"/>
                </a:solidFill>
                <a:latin typeface="+mn-lt"/>
              </a:rPr>
              <a:t>  </a:t>
            </a:r>
            <a:fld id="{09B929B3-91B3-4CF4-88A6-B388CA3E5CB3}" type="slidenum">
              <a:rPr lang="en-US" sz="1814" baseline="0" smtClean="0">
                <a:solidFill>
                  <a:srgbClr val="990033"/>
                </a:solidFill>
                <a:latin typeface="+mn-lt"/>
              </a:rPr>
              <a:pPr algn="r" defTabSz="1214617">
                <a:spcBef>
                  <a:spcPct val="0"/>
                </a:spcBef>
                <a:buFontTx/>
                <a:buNone/>
              </a:pPr>
              <a:t>‹#›</a:t>
            </a:fld>
            <a:endParaRPr lang="en-US" sz="1319" dirty="0">
              <a:solidFill>
                <a:srgbClr val="9900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43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B6BA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rgbClr val="DFE2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B6BA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B6BA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35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94925" y="167534"/>
            <a:ext cx="356010" cy="5130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808" y="3513230"/>
            <a:ext cx="17088485" cy="24241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5615" y="6408632"/>
            <a:ext cx="14072870" cy="28901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0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A378317A-F876-224B-AB56-520EF4F061E0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7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D5290450-8FAE-C744-A682-00C11D3831C2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085" y="7267307"/>
            <a:ext cx="17088485" cy="2246162"/>
          </a:xfrm>
        </p:spPr>
        <p:txBody>
          <a:bodyPr anchor="t"/>
          <a:lstStyle>
            <a:lvl1pPr algn="l">
              <a:defRPr sz="8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8085" y="4793386"/>
            <a:ext cx="17088485" cy="2473919"/>
          </a:xfrm>
        </p:spPr>
        <p:txBody>
          <a:bodyPr anchor="b"/>
          <a:lstStyle>
            <a:lvl1pPr marL="0" indent="0">
              <a:buNone/>
              <a:defRPr sz="4397">
                <a:solidFill>
                  <a:schemeClr val="tx1">
                    <a:tint val="75000"/>
                  </a:schemeClr>
                </a:solidFill>
              </a:defRPr>
            </a:lvl1pPr>
            <a:lvl2pPr marL="1005200" indent="0">
              <a:buNone/>
              <a:defRPr sz="3957">
                <a:solidFill>
                  <a:schemeClr val="tx1">
                    <a:tint val="75000"/>
                  </a:schemeClr>
                </a:solidFill>
              </a:defRPr>
            </a:lvl2pPr>
            <a:lvl3pPr marL="2010400" indent="0">
              <a:buNone/>
              <a:defRPr sz="3518">
                <a:solidFill>
                  <a:schemeClr val="tx1">
                    <a:tint val="75000"/>
                  </a:schemeClr>
                </a:solidFill>
              </a:defRPr>
            </a:lvl3pPr>
            <a:lvl4pPr marL="30156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4pPr>
            <a:lvl5pPr marL="40208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5pPr>
            <a:lvl6pPr marL="50260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6pPr>
            <a:lvl7pPr marL="60312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7pPr>
            <a:lvl8pPr marL="7036399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8pPr>
            <a:lvl9pPr marL="8041599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61B14379-061D-1440-9923-C24A8333548D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2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205" y="2638850"/>
            <a:ext cx="8879311" cy="7463648"/>
          </a:xfrm>
        </p:spPr>
        <p:txBody>
          <a:bodyPr/>
          <a:lstStyle>
            <a:lvl1pPr>
              <a:defRPr sz="6156"/>
            </a:lvl1pPr>
            <a:lvl2pPr>
              <a:defRPr sz="5277"/>
            </a:lvl2pPr>
            <a:lvl3pPr>
              <a:defRPr sz="4397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19584" y="2638850"/>
            <a:ext cx="8879311" cy="7463648"/>
          </a:xfrm>
        </p:spPr>
        <p:txBody>
          <a:bodyPr/>
          <a:lstStyle>
            <a:lvl1pPr>
              <a:defRPr sz="6156"/>
            </a:lvl1pPr>
            <a:lvl2pPr>
              <a:defRPr sz="5277"/>
            </a:lvl2pPr>
            <a:lvl3pPr>
              <a:defRPr sz="4397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/>
          <a:lstStyle/>
          <a:p>
            <a:fld id="{AA0BD18D-E477-9D40-B983-26800144242F}" type="datetime1">
              <a:rPr lang="en-US" smtClean="0"/>
              <a:t>7/11/2024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8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356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7002" y="959068"/>
            <a:ext cx="6310094" cy="93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B6BA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37773" y="2650072"/>
            <a:ext cx="17231529" cy="6548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rgbClr val="DFE2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93701" y="2"/>
            <a:ext cx="15705194" cy="1221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205" y="1824287"/>
            <a:ext cx="18093690" cy="746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098895" y="10482093"/>
            <a:ext cx="1005205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B0CB-B632-5F4E-9A7D-2F7684277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9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hf hdr="0" ftr="0" dt="0"/>
  <p:txStyles>
    <p:titleStyle>
      <a:lvl1pPr algn="ctr" defTabSz="1005200" rtl="0" eaLnBrk="1" latinLnBrk="0" hangingPunct="1">
        <a:spcBef>
          <a:spcPct val="0"/>
        </a:spcBef>
        <a:buNone/>
        <a:defRPr sz="61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3900" indent="-753900" algn="l" defTabSz="1005200" rtl="0" eaLnBrk="1" latinLnBrk="0" hangingPunct="1">
        <a:spcBef>
          <a:spcPct val="20000"/>
        </a:spcBef>
        <a:buFont typeface="Arial"/>
        <a:buChar char="•"/>
        <a:defRPr sz="5277" kern="1200">
          <a:solidFill>
            <a:schemeClr val="tx1"/>
          </a:solidFill>
          <a:latin typeface="+mn-lt"/>
          <a:ea typeface="+mn-ea"/>
          <a:cs typeface="+mn-cs"/>
        </a:defRPr>
      </a:lvl1pPr>
      <a:lvl2pPr marL="1633450" indent="-628250" algn="l" defTabSz="1005200" rtl="0" eaLnBrk="1" latinLnBrk="0" hangingPunct="1">
        <a:spcBef>
          <a:spcPct val="20000"/>
        </a:spcBef>
        <a:buFont typeface="Arial"/>
        <a:buChar char="–"/>
        <a:defRPr sz="4397" kern="1200">
          <a:solidFill>
            <a:schemeClr val="tx1"/>
          </a:solidFill>
          <a:latin typeface="+mn-lt"/>
          <a:ea typeface="+mn-ea"/>
          <a:cs typeface="+mn-cs"/>
        </a:defRPr>
      </a:lvl2pPr>
      <a:lvl3pPr marL="2513000" indent="-502600" algn="l" defTabSz="1005200" rtl="0" eaLnBrk="1" latinLnBrk="0" hangingPunct="1">
        <a:spcBef>
          <a:spcPct val="20000"/>
        </a:spcBef>
        <a:buFont typeface="Arial"/>
        <a:buChar char="•"/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518200" indent="-502600" algn="l" defTabSz="1005200" rtl="0" eaLnBrk="1" latinLnBrk="0" hangingPunct="1">
        <a:spcBef>
          <a:spcPct val="20000"/>
        </a:spcBef>
        <a:buFont typeface="Arial"/>
        <a:buChar char="–"/>
        <a:defRPr sz="3518" kern="1200">
          <a:solidFill>
            <a:schemeClr val="tx1"/>
          </a:solidFill>
          <a:latin typeface="+mn-lt"/>
          <a:ea typeface="+mn-ea"/>
          <a:cs typeface="+mn-cs"/>
        </a:defRPr>
      </a:lvl4pPr>
      <a:lvl5pPr marL="4523400" indent="-502600" algn="l" defTabSz="1005200" rtl="0" eaLnBrk="1" latinLnBrk="0" hangingPunct="1">
        <a:spcBef>
          <a:spcPct val="20000"/>
        </a:spcBef>
        <a:buFont typeface="Arial"/>
        <a:buChar char="»"/>
        <a:defRPr sz="3518" kern="1200">
          <a:solidFill>
            <a:schemeClr val="tx1"/>
          </a:solidFill>
          <a:latin typeface="+mn-lt"/>
          <a:ea typeface="+mn-ea"/>
          <a:cs typeface="+mn-cs"/>
        </a:defRPr>
      </a:lvl5pPr>
      <a:lvl6pPr marL="5528600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6pPr>
      <a:lvl7pPr marL="65337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7pPr>
      <a:lvl8pPr marL="75389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8pPr>
      <a:lvl9pPr marL="85441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1pPr>
      <a:lvl2pPr marL="10052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2pPr>
      <a:lvl3pPr marL="20104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0156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4pPr>
      <a:lvl5pPr marL="40208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5pPr>
      <a:lvl6pPr marL="50260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6pPr>
      <a:lvl7pPr marL="60312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7pPr>
      <a:lvl8pPr marL="7036399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8pPr>
      <a:lvl9pPr marL="8041599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.png"/><Relationship Id="rId21" Type="http://schemas.openxmlformats.org/officeDocument/2006/relationships/image" Target="../media/image21.png"/><Relationship Id="rId63" Type="http://schemas.openxmlformats.org/officeDocument/2006/relationships/image" Target="../media/image63.png"/><Relationship Id="rId159" Type="http://schemas.openxmlformats.org/officeDocument/2006/relationships/image" Target="../media/image159.png"/><Relationship Id="rId170" Type="http://schemas.openxmlformats.org/officeDocument/2006/relationships/image" Target="../media/image170.png"/><Relationship Id="rId226" Type="http://schemas.openxmlformats.org/officeDocument/2006/relationships/image" Target="../media/image226.png"/><Relationship Id="rId268" Type="http://schemas.openxmlformats.org/officeDocument/2006/relationships/image" Target="../media/image268.pn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53" Type="http://schemas.openxmlformats.org/officeDocument/2006/relationships/image" Target="../media/image53.png"/><Relationship Id="rId74" Type="http://schemas.openxmlformats.org/officeDocument/2006/relationships/image" Target="../media/image74.png"/><Relationship Id="rId128" Type="http://schemas.openxmlformats.org/officeDocument/2006/relationships/image" Target="../media/image128.png"/><Relationship Id="rId149" Type="http://schemas.openxmlformats.org/officeDocument/2006/relationships/image" Target="../media/image149.png"/><Relationship Id="rId5" Type="http://schemas.openxmlformats.org/officeDocument/2006/relationships/image" Target="../media/image5.png"/><Relationship Id="rId95" Type="http://schemas.openxmlformats.org/officeDocument/2006/relationships/image" Target="../media/image95.png"/><Relationship Id="rId160" Type="http://schemas.openxmlformats.org/officeDocument/2006/relationships/image" Target="../media/image160.png"/><Relationship Id="rId181" Type="http://schemas.openxmlformats.org/officeDocument/2006/relationships/image" Target="../media/image181.png"/><Relationship Id="rId216" Type="http://schemas.openxmlformats.org/officeDocument/2006/relationships/image" Target="../media/image216.png"/><Relationship Id="rId237" Type="http://schemas.openxmlformats.org/officeDocument/2006/relationships/image" Target="../media/image237.png"/><Relationship Id="rId258" Type="http://schemas.openxmlformats.org/officeDocument/2006/relationships/image" Target="../media/image258.png"/><Relationship Id="rId22" Type="http://schemas.openxmlformats.org/officeDocument/2006/relationships/image" Target="../media/image22.png"/><Relationship Id="rId43" Type="http://schemas.openxmlformats.org/officeDocument/2006/relationships/image" Target="../media/image43.png"/><Relationship Id="rId64" Type="http://schemas.openxmlformats.org/officeDocument/2006/relationships/image" Target="../media/image64.png"/><Relationship Id="rId118" Type="http://schemas.openxmlformats.org/officeDocument/2006/relationships/image" Target="../media/image118.png"/><Relationship Id="rId139" Type="http://schemas.openxmlformats.org/officeDocument/2006/relationships/image" Target="../media/image139.png"/><Relationship Id="rId85" Type="http://schemas.openxmlformats.org/officeDocument/2006/relationships/image" Target="../media/image85.png"/><Relationship Id="rId150" Type="http://schemas.openxmlformats.org/officeDocument/2006/relationships/image" Target="../media/image150.png"/><Relationship Id="rId171" Type="http://schemas.openxmlformats.org/officeDocument/2006/relationships/image" Target="../media/image171.png"/><Relationship Id="rId192" Type="http://schemas.openxmlformats.org/officeDocument/2006/relationships/image" Target="../media/image192.png"/><Relationship Id="rId206" Type="http://schemas.openxmlformats.org/officeDocument/2006/relationships/image" Target="../media/image206.png"/><Relationship Id="rId227" Type="http://schemas.openxmlformats.org/officeDocument/2006/relationships/image" Target="../media/image227.png"/><Relationship Id="rId248" Type="http://schemas.openxmlformats.org/officeDocument/2006/relationships/image" Target="../media/image248.png"/><Relationship Id="rId269" Type="http://schemas.openxmlformats.org/officeDocument/2006/relationships/image" Target="../media/image269.png"/><Relationship Id="rId12" Type="http://schemas.openxmlformats.org/officeDocument/2006/relationships/image" Target="../media/image12.png"/><Relationship Id="rId33" Type="http://schemas.openxmlformats.org/officeDocument/2006/relationships/image" Target="../media/image33.png"/><Relationship Id="rId108" Type="http://schemas.openxmlformats.org/officeDocument/2006/relationships/image" Target="../media/image108.png"/><Relationship Id="rId129" Type="http://schemas.openxmlformats.org/officeDocument/2006/relationships/image" Target="../media/image129.png"/><Relationship Id="rId54" Type="http://schemas.openxmlformats.org/officeDocument/2006/relationships/image" Target="../media/image54.png"/><Relationship Id="rId75" Type="http://schemas.openxmlformats.org/officeDocument/2006/relationships/image" Target="../media/image75.png"/><Relationship Id="rId96" Type="http://schemas.openxmlformats.org/officeDocument/2006/relationships/image" Target="../media/image96.png"/><Relationship Id="rId140" Type="http://schemas.openxmlformats.org/officeDocument/2006/relationships/image" Target="../media/image140.png"/><Relationship Id="rId161" Type="http://schemas.openxmlformats.org/officeDocument/2006/relationships/image" Target="../media/image161.png"/><Relationship Id="rId182" Type="http://schemas.openxmlformats.org/officeDocument/2006/relationships/image" Target="../media/image182.png"/><Relationship Id="rId217" Type="http://schemas.openxmlformats.org/officeDocument/2006/relationships/image" Target="../media/image217.png"/><Relationship Id="rId6" Type="http://schemas.openxmlformats.org/officeDocument/2006/relationships/image" Target="../media/image6.png"/><Relationship Id="rId238" Type="http://schemas.openxmlformats.org/officeDocument/2006/relationships/image" Target="../media/image238.png"/><Relationship Id="rId259" Type="http://schemas.openxmlformats.org/officeDocument/2006/relationships/image" Target="../media/image259.png"/><Relationship Id="rId23" Type="http://schemas.openxmlformats.org/officeDocument/2006/relationships/image" Target="../media/image23.png"/><Relationship Id="rId119" Type="http://schemas.openxmlformats.org/officeDocument/2006/relationships/image" Target="../media/image119.png"/><Relationship Id="rId270" Type="http://schemas.openxmlformats.org/officeDocument/2006/relationships/image" Target="../media/image270.png"/><Relationship Id="rId44" Type="http://schemas.openxmlformats.org/officeDocument/2006/relationships/image" Target="../media/image44.png"/><Relationship Id="rId65" Type="http://schemas.openxmlformats.org/officeDocument/2006/relationships/image" Target="../media/image65.png"/><Relationship Id="rId86" Type="http://schemas.openxmlformats.org/officeDocument/2006/relationships/image" Target="../media/image86.png"/><Relationship Id="rId130" Type="http://schemas.openxmlformats.org/officeDocument/2006/relationships/image" Target="../media/image130.png"/><Relationship Id="rId151" Type="http://schemas.openxmlformats.org/officeDocument/2006/relationships/image" Target="../media/image151.png"/><Relationship Id="rId172" Type="http://schemas.openxmlformats.org/officeDocument/2006/relationships/image" Target="../media/image172.png"/><Relationship Id="rId193" Type="http://schemas.openxmlformats.org/officeDocument/2006/relationships/image" Target="../media/image193.png"/><Relationship Id="rId207" Type="http://schemas.openxmlformats.org/officeDocument/2006/relationships/image" Target="../media/image207.png"/><Relationship Id="rId228" Type="http://schemas.openxmlformats.org/officeDocument/2006/relationships/image" Target="../media/image228.png"/><Relationship Id="rId249" Type="http://schemas.openxmlformats.org/officeDocument/2006/relationships/image" Target="../media/image249.png"/><Relationship Id="rId13" Type="http://schemas.openxmlformats.org/officeDocument/2006/relationships/image" Target="../media/image13.png"/><Relationship Id="rId109" Type="http://schemas.openxmlformats.org/officeDocument/2006/relationships/image" Target="../media/image109.png"/><Relationship Id="rId260" Type="http://schemas.openxmlformats.org/officeDocument/2006/relationships/image" Target="../media/image260.png"/><Relationship Id="rId34" Type="http://schemas.openxmlformats.org/officeDocument/2006/relationships/image" Target="../media/image34.png"/><Relationship Id="rId55" Type="http://schemas.openxmlformats.org/officeDocument/2006/relationships/image" Target="../media/image55.png"/><Relationship Id="rId76" Type="http://schemas.openxmlformats.org/officeDocument/2006/relationships/image" Target="../media/image76.png"/><Relationship Id="rId97" Type="http://schemas.openxmlformats.org/officeDocument/2006/relationships/image" Target="../media/image97.png"/><Relationship Id="rId120" Type="http://schemas.openxmlformats.org/officeDocument/2006/relationships/image" Target="../media/image120.png"/><Relationship Id="rId141" Type="http://schemas.openxmlformats.org/officeDocument/2006/relationships/image" Target="../media/image141.png"/><Relationship Id="rId7" Type="http://schemas.openxmlformats.org/officeDocument/2006/relationships/image" Target="../media/image7.png"/><Relationship Id="rId162" Type="http://schemas.openxmlformats.org/officeDocument/2006/relationships/image" Target="../media/image162.png"/><Relationship Id="rId183" Type="http://schemas.openxmlformats.org/officeDocument/2006/relationships/image" Target="../media/image183.png"/><Relationship Id="rId218" Type="http://schemas.openxmlformats.org/officeDocument/2006/relationships/image" Target="../media/image218.png"/><Relationship Id="rId239" Type="http://schemas.openxmlformats.org/officeDocument/2006/relationships/image" Target="../media/image239.png"/><Relationship Id="rId250" Type="http://schemas.openxmlformats.org/officeDocument/2006/relationships/image" Target="../media/image250.png"/><Relationship Id="rId24" Type="http://schemas.openxmlformats.org/officeDocument/2006/relationships/image" Target="../media/image24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Relationship Id="rId87" Type="http://schemas.openxmlformats.org/officeDocument/2006/relationships/image" Target="../media/image87.png"/><Relationship Id="rId110" Type="http://schemas.openxmlformats.org/officeDocument/2006/relationships/image" Target="../media/image110.png"/><Relationship Id="rId131" Type="http://schemas.openxmlformats.org/officeDocument/2006/relationships/image" Target="../media/image131.png"/><Relationship Id="rId152" Type="http://schemas.openxmlformats.org/officeDocument/2006/relationships/image" Target="../media/image152.png"/><Relationship Id="rId173" Type="http://schemas.openxmlformats.org/officeDocument/2006/relationships/image" Target="../media/image173.png"/><Relationship Id="rId194" Type="http://schemas.openxmlformats.org/officeDocument/2006/relationships/image" Target="../media/image194.png"/><Relationship Id="rId208" Type="http://schemas.openxmlformats.org/officeDocument/2006/relationships/image" Target="../media/image208.png"/><Relationship Id="rId229" Type="http://schemas.openxmlformats.org/officeDocument/2006/relationships/image" Target="../media/image229.png"/><Relationship Id="rId240" Type="http://schemas.openxmlformats.org/officeDocument/2006/relationships/image" Target="../media/image240.png"/><Relationship Id="rId261" Type="http://schemas.openxmlformats.org/officeDocument/2006/relationships/image" Target="../media/image261.png"/><Relationship Id="rId14" Type="http://schemas.openxmlformats.org/officeDocument/2006/relationships/image" Target="../media/image14.png"/><Relationship Id="rId35" Type="http://schemas.openxmlformats.org/officeDocument/2006/relationships/image" Target="../media/image35.png"/><Relationship Id="rId56" Type="http://schemas.openxmlformats.org/officeDocument/2006/relationships/image" Target="../media/image56.png"/><Relationship Id="rId77" Type="http://schemas.openxmlformats.org/officeDocument/2006/relationships/image" Target="../media/image77.png"/><Relationship Id="rId100" Type="http://schemas.openxmlformats.org/officeDocument/2006/relationships/image" Target="../media/image100.png"/><Relationship Id="rId8" Type="http://schemas.openxmlformats.org/officeDocument/2006/relationships/image" Target="../media/image8.png"/><Relationship Id="rId98" Type="http://schemas.openxmlformats.org/officeDocument/2006/relationships/image" Target="../media/image98.png"/><Relationship Id="rId121" Type="http://schemas.openxmlformats.org/officeDocument/2006/relationships/image" Target="../media/image121.png"/><Relationship Id="rId142" Type="http://schemas.openxmlformats.org/officeDocument/2006/relationships/image" Target="../media/image142.png"/><Relationship Id="rId163" Type="http://schemas.openxmlformats.org/officeDocument/2006/relationships/image" Target="../media/image163.png"/><Relationship Id="rId184" Type="http://schemas.openxmlformats.org/officeDocument/2006/relationships/image" Target="../media/image184.png"/><Relationship Id="rId219" Type="http://schemas.openxmlformats.org/officeDocument/2006/relationships/image" Target="../media/image219.png"/><Relationship Id="rId230" Type="http://schemas.openxmlformats.org/officeDocument/2006/relationships/image" Target="../media/image230.png"/><Relationship Id="rId251" Type="http://schemas.openxmlformats.org/officeDocument/2006/relationships/image" Target="../media/image251.png"/><Relationship Id="rId25" Type="http://schemas.openxmlformats.org/officeDocument/2006/relationships/image" Target="../media/image25.png"/><Relationship Id="rId46" Type="http://schemas.openxmlformats.org/officeDocument/2006/relationships/image" Target="../media/image46.png"/><Relationship Id="rId67" Type="http://schemas.openxmlformats.org/officeDocument/2006/relationships/image" Target="../media/image67.png"/><Relationship Id="rId88" Type="http://schemas.openxmlformats.org/officeDocument/2006/relationships/image" Target="../media/image88.png"/><Relationship Id="rId111" Type="http://schemas.openxmlformats.org/officeDocument/2006/relationships/image" Target="../media/image111.png"/><Relationship Id="rId132" Type="http://schemas.openxmlformats.org/officeDocument/2006/relationships/image" Target="../media/image132.png"/><Relationship Id="rId153" Type="http://schemas.openxmlformats.org/officeDocument/2006/relationships/image" Target="../media/image153.png"/><Relationship Id="rId174" Type="http://schemas.openxmlformats.org/officeDocument/2006/relationships/image" Target="../media/image174.png"/><Relationship Id="rId195" Type="http://schemas.openxmlformats.org/officeDocument/2006/relationships/image" Target="../media/image195.png"/><Relationship Id="rId209" Type="http://schemas.openxmlformats.org/officeDocument/2006/relationships/image" Target="../media/image209.png"/><Relationship Id="rId220" Type="http://schemas.openxmlformats.org/officeDocument/2006/relationships/image" Target="../media/image220.png"/><Relationship Id="rId241" Type="http://schemas.openxmlformats.org/officeDocument/2006/relationships/image" Target="../media/image241.png"/><Relationship Id="rId15" Type="http://schemas.openxmlformats.org/officeDocument/2006/relationships/image" Target="../media/image15.png"/><Relationship Id="rId36" Type="http://schemas.openxmlformats.org/officeDocument/2006/relationships/image" Target="../media/image36.png"/><Relationship Id="rId57" Type="http://schemas.openxmlformats.org/officeDocument/2006/relationships/image" Target="../media/image57.png"/><Relationship Id="rId262" Type="http://schemas.openxmlformats.org/officeDocument/2006/relationships/image" Target="../media/image262.png"/><Relationship Id="rId78" Type="http://schemas.openxmlformats.org/officeDocument/2006/relationships/image" Target="../media/image78.png"/><Relationship Id="rId99" Type="http://schemas.openxmlformats.org/officeDocument/2006/relationships/image" Target="../media/image99.png"/><Relationship Id="rId101" Type="http://schemas.openxmlformats.org/officeDocument/2006/relationships/image" Target="../media/image101.png"/><Relationship Id="rId122" Type="http://schemas.openxmlformats.org/officeDocument/2006/relationships/image" Target="../media/image122.png"/><Relationship Id="rId143" Type="http://schemas.openxmlformats.org/officeDocument/2006/relationships/image" Target="../media/image143.png"/><Relationship Id="rId164" Type="http://schemas.openxmlformats.org/officeDocument/2006/relationships/image" Target="../media/image164.png"/><Relationship Id="rId185" Type="http://schemas.openxmlformats.org/officeDocument/2006/relationships/image" Target="../media/image185.png"/><Relationship Id="rId9" Type="http://schemas.openxmlformats.org/officeDocument/2006/relationships/image" Target="../media/image9.png"/><Relationship Id="rId210" Type="http://schemas.openxmlformats.org/officeDocument/2006/relationships/image" Target="../media/image210.png"/><Relationship Id="rId26" Type="http://schemas.openxmlformats.org/officeDocument/2006/relationships/image" Target="../media/image26.png"/><Relationship Id="rId231" Type="http://schemas.openxmlformats.org/officeDocument/2006/relationships/image" Target="../media/image231.png"/><Relationship Id="rId252" Type="http://schemas.openxmlformats.org/officeDocument/2006/relationships/image" Target="../media/image252.png"/><Relationship Id="rId47" Type="http://schemas.openxmlformats.org/officeDocument/2006/relationships/image" Target="../media/image47.png"/><Relationship Id="rId68" Type="http://schemas.openxmlformats.org/officeDocument/2006/relationships/image" Target="../media/image68.png"/><Relationship Id="rId89" Type="http://schemas.openxmlformats.org/officeDocument/2006/relationships/image" Target="../media/image89.png"/><Relationship Id="rId112" Type="http://schemas.openxmlformats.org/officeDocument/2006/relationships/image" Target="../media/image112.png"/><Relationship Id="rId133" Type="http://schemas.openxmlformats.org/officeDocument/2006/relationships/image" Target="../media/image133.png"/><Relationship Id="rId154" Type="http://schemas.openxmlformats.org/officeDocument/2006/relationships/image" Target="../media/image154.png"/><Relationship Id="rId175" Type="http://schemas.openxmlformats.org/officeDocument/2006/relationships/image" Target="../media/image175.png"/><Relationship Id="rId196" Type="http://schemas.openxmlformats.org/officeDocument/2006/relationships/image" Target="../media/image196.png"/><Relationship Id="rId200" Type="http://schemas.openxmlformats.org/officeDocument/2006/relationships/image" Target="../media/image200.png"/><Relationship Id="rId16" Type="http://schemas.openxmlformats.org/officeDocument/2006/relationships/image" Target="../media/image16.png"/><Relationship Id="rId221" Type="http://schemas.openxmlformats.org/officeDocument/2006/relationships/image" Target="../media/image221.png"/><Relationship Id="rId242" Type="http://schemas.openxmlformats.org/officeDocument/2006/relationships/image" Target="../media/image242.png"/><Relationship Id="rId263" Type="http://schemas.openxmlformats.org/officeDocument/2006/relationships/image" Target="../media/image263.png"/><Relationship Id="rId37" Type="http://schemas.openxmlformats.org/officeDocument/2006/relationships/image" Target="../media/image37.png"/><Relationship Id="rId58" Type="http://schemas.openxmlformats.org/officeDocument/2006/relationships/image" Target="../media/image58.png"/><Relationship Id="rId79" Type="http://schemas.openxmlformats.org/officeDocument/2006/relationships/image" Target="../media/image79.png"/><Relationship Id="rId102" Type="http://schemas.openxmlformats.org/officeDocument/2006/relationships/image" Target="../media/image102.png"/><Relationship Id="rId123" Type="http://schemas.openxmlformats.org/officeDocument/2006/relationships/image" Target="../media/image123.png"/><Relationship Id="rId144" Type="http://schemas.openxmlformats.org/officeDocument/2006/relationships/image" Target="../media/image144.png"/><Relationship Id="rId90" Type="http://schemas.openxmlformats.org/officeDocument/2006/relationships/image" Target="../media/image90.png"/><Relationship Id="rId165" Type="http://schemas.openxmlformats.org/officeDocument/2006/relationships/image" Target="../media/image165.png"/><Relationship Id="rId186" Type="http://schemas.openxmlformats.org/officeDocument/2006/relationships/image" Target="../media/image186.png"/><Relationship Id="rId211" Type="http://schemas.openxmlformats.org/officeDocument/2006/relationships/image" Target="../media/image211.png"/><Relationship Id="rId232" Type="http://schemas.openxmlformats.org/officeDocument/2006/relationships/image" Target="../media/image232.png"/><Relationship Id="rId253" Type="http://schemas.openxmlformats.org/officeDocument/2006/relationships/image" Target="../media/image253.png"/><Relationship Id="rId27" Type="http://schemas.openxmlformats.org/officeDocument/2006/relationships/image" Target="../media/image27.png"/><Relationship Id="rId48" Type="http://schemas.openxmlformats.org/officeDocument/2006/relationships/image" Target="../media/image48.png"/><Relationship Id="rId69" Type="http://schemas.openxmlformats.org/officeDocument/2006/relationships/image" Target="../media/image69.png"/><Relationship Id="rId113" Type="http://schemas.openxmlformats.org/officeDocument/2006/relationships/image" Target="../media/image113.png"/><Relationship Id="rId134" Type="http://schemas.openxmlformats.org/officeDocument/2006/relationships/image" Target="../media/image134.png"/><Relationship Id="rId80" Type="http://schemas.openxmlformats.org/officeDocument/2006/relationships/image" Target="../media/image80.png"/><Relationship Id="rId155" Type="http://schemas.openxmlformats.org/officeDocument/2006/relationships/image" Target="../media/image155.png"/><Relationship Id="rId176" Type="http://schemas.openxmlformats.org/officeDocument/2006/relationships/image" Target="../media/image176.png"/><Relationship Id="rId197" Type="http://schemas.openxmlformats.org/officeDocument/2006/relationships/image" Target="../media/image197.png"/><Relationship Id="rId201" Type="http://schemas.openxmlformats.org/officeDocument/2006/relationships/image" Target="../media/image201.png"/><Relationship Id="rId222" Type="http://schemas.openxmlformats.org/officeDocument/2006/relationships/image" Target="../media/image222.png"/><Relationship Id="rId243" Type="http://schemas.openxmlformats.org/officeDocument/2006/relationships/image" Target="../media/image243.png"/><Relationship Id="rId264" Type="http://schemas.openxmlformats.org/officeDocument/2006/relationships/image" Target="../media/image264.png"/><Relationship Id="rId17" Type="http://schemas.openxmlformats.org/officeDocument/2006/relationships/image" Target="../media/image17.png"/><Relationship Id="rId38" Type="http://schemas.openxmlformats.org/officeDocument/2006/relationships/image" Target="../media/image38.png"/><Relationship Id="rId59" Type="http://schemas.openxmlformats.org/officeDocument/2006/relationships/image" Target="../media/image59.png"/><Relationship Id="rId103" Type="http://schemas.openxmlformats.org/officeDocument/2006/relationships/image" Target="../media/image103.png"/><Relationship Id="rId124" Type="http://schemas.openxmlformats.org/officeDocument/2006/relationships/image" Target="../media/image124.png"/><Relationship Id="rId70" Type="http://schemas.openxmlformats.org/officeDocument/2006/relationships/image" Target="../media/image70.png"/><Relationship Id="rId91" Type="http://schemas.openxmlformats.org/officeDocument/2006/relationships/image" Target="../media/image91.png"/><Relationship Id="rId145" Type="http://schemas.openxmlformats.org/officeDocument/2006/relationships/image" Target="../media/image145.png"/><Relationship Id="rId166" Type="http://schemas.openxmlformats.org/officeDocument/2006/relationships/image" Target="../media/image166.png"/><Relationship Id="rId187" Type="http://schemas.openxmlformats.org/officeDocument/2006/relationships/image" Target="../media/image187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12.png"/><Relationship Id="rId233" Type="http://schemas.openxmlformats.org/officeDocument/2006/relationships/image" Target="../media/image233.png"/><Relationship Id="rId254" Type="http://schemas.openxmlformats.org/officeDocument/2006/relationships/image" Target="../media/image254.png"/><Relationship Id="rId28" Type="http://schemas.openxmlformats.org/officeDocument/2006/relationships/image" Target="../media/image28.png"/><Relationship Id="rId49" Type="http://schemas.openxmlformats.org/officeDocument/2006/relationships/image" Target="../media/image49.png"/><Relationship Id="rId114" Type="http://schemas.openxmlformats.org/officeDocument/2006/relationships/image" Target="../media/image114.png"/><Relationship Id="rId60" Type="http://schemas.openxmlformats.org/officeDocument/2006/relationships/image" Target="../media/image60.png"/><Relationship Id="rId81" Type="http://schemas.openxmlformats.org/officeDocument/2006/relationships/image" Target="../media/image81.png"/><Relationship Id="rId135" Type="http://schemas.openxmlformats.org/officeDocument/2006/relationships/image" Target="../media/image135.png"/><Relationship Id="rId156" Type="http://schemas.openxmlformats.org/officeDocument/2006/relationships/image" Target="../media/image156.png"/><Relationship Id="rId177" Type="http://schemas.openxmlformats.org/officeDocument/2006/relationships/image" Target="../media/image177.png"/><Relationship Id="rId198" Type="http://schemas.openxmlformats.org/officeDocument/2006/relationships/image" Target="../media/image198.png"/><Relationship Id="rId202" Type="http://schemas.openxmlformats.org/officeDocument/2006/relationships/image" Target="../media/image202.png"/><Relationship Id="rId223" Type="http://schemas.openxmlformats.org/officeDocument/2006/relationships/image" Target="../media/image223.png"/><Relationship Id="rId244" Type="http://schemas.openxmlformats.org/officeDocument/2006/relationships/image" Target="../media/image244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265" Type="http://schemas.openxmlformats.org/officeDocument/2006/relationships/image" Target="../media/image265.png"/><Relationship Id="rId50" Type="http://schemas.openxmlformats.org/officeDocument/2006/relationships/image" Target="../media/image50.png"/><Relationship Id="rId104" Type="http://schemas.openxmlformats.org/officeDocument/2006/relationships/image" Target="../media/image104.png"/><Relationship Id="rId125" Type="http://schemas.openxmlformats.org/officeDocument/2006/relationships/image" Target="../media/image125.png"/><Relationship Id="rId146" Type="http://schemas.openxmlformats.org/officeDocument/2006/relationships/image" Target="../media/image146.png"/><Relationship Id="rId167" Type="http://schemas.openxmlformats.org/officeDocument/2006/relationships/image" Target="../media/image167.png"/><Relationship Id="rId188" Type="http://schemas.openxmlformats.org/officeDocument/2006/relationships/image" Target="../media/image188.png"/><Relationship Id="rId71" Type="http://schemas.openxmlformats.org/officeDocument/2006/relationships/image" Target="../media/image71.png"/><Relationship Id="rId92" Type="http://schemas.openxmlformats.org/officeDocument/2006/relationships/image" Target="../media/image92.png"/><Relationship Id="rId213" Type="http://schemas.openxmlformats.org/officeDocument/2006/relationships/image" Target="../media/image213.png"/><Relationship Id="rId234" Type="http://schemas.openxmlformats.org/officeDocument/2006/relationships/image" Target="../media/image234.png"/><Relationship Id="rId2" Type="http://schemas.openxmlformats.org/officeDocument/2006/relationships/image" Target="../media/image2.png"/><Relationship Id="rId29" Type="http://schemas.openxmlformats.org/officeDocument/2006/relationships/image" Target="../media/image29.png"/><Relationship Id="rId255" Type="http://schemas.openxmlformats.org/officeDocument/2006/relationships/image" Target="../media/image255.png"/><Relationship Id="rId40" Type="http://schemas.openxmlformats.org/officeDocument/2006/relationships/image" Target="../media/image40.png"/><Relationship Id="rId115" Type="http://schemas.openxmlformats.org/officeDocument/2006/relationships/image" Target="../media/image115.png"/><Relationship Id="rId136" Type="http://schemas.openxmlformats.org/officeDocument/2006/relationships/image" Target="../media/image136.png"/><Relationship Id="rId157" Type="http://schemas.openxmlformats.org/officeDocument/2006/relationships/image" Target="../media/image157.png"/><Relationship Id="rId178" Type="http://schemas.openxmlformats.org/officeDocument/2006/relationships/image" Target="../media/image178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Relationship Id="rId199" Type="http://schemas.openxmlformats.org/officeDocument/2006/relationships/image" Target="../media/image199.png"/><Relationship Id="rId203" Type="http://schemas.openxmlformats.org/officeDocument/2006/relationships/image" Target="../media/image203.png"/><Relationship Id="rId19" Type="http://schemas.openxmlformats.org/officeDocument/2006/relationships/image" Target="../media/image19.png"/><Relationship Id="rId224" Type="http://schemas.openxmlformats.org/officeDocument/2006/relationships/image" Target="../media/image224.png"/><Relationship Id="rId245" Type="http://schemas.openxmlformats.org/officeDocument/2006/relationships/image" Target="../media/image245.png"/><Relationship Id="rId266" Type="http://schemas.openxmlformats.org/officeDocument/2006/relationships/image" Target="../media/image266.png"/><Relationship Id="rId30" Type="http://schemas.openxmlformats.org/officeDocument/2006/relationships/image" Target="../media/image30.png"/><Relationship Id="rId105" Type="http://schemas.openxmlformats.org/officeDocument/2006/relationships/image" Target="../media/image105.png"/><Relationship Id="rId126" Type="http://schemas.openxmlformats.org/officeDocument/2006/relationships/image" Target="../media/image126.png"/><Relationship Id="rId147" Type="http://schemas.openxmlformats.org/officeDocument/2006/relationships/image" Target="../media/image147.png"/><Relationship Id="rId168" Type="http://schemas.openxmlformats.org/officeDocument/2006/relationships/image" Target="../media/image168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93" Type="http://schemas.openxmlformats.org/officeDocument/2006/relationships/image" Target="../media/image93.png"/><Relationship Id="rId189" Type="http://schemas.openxmlformats.org/officeDocument/2006/relationships/image" Target="../media/image189.png"/><Relationship Id="rId3" Type="http://schemas.openxmlformats.org/officeDocument/2006/relationships/image" Target="../media/image3.png"/><Relationship Id="rId214" Type="http://schemas.openxmlformats.org/officeDocument/2006/relationships/image" Target="../media/image214.png"/><Relationship Id="rId235" Type="http://schemas.openxmlformats.org/officeDocument/2006/relationships/image" Target="../media/image235.png"/><Relationship Id="rId256" Type="http://schemas.openxmlformats.org/officeDocument/2006/relationships/image" Target="../media/image256.png"/><Relationship Id="rId116" Type="http://schemas.openxmlformats.org/officeDocument/2006/relationships/image" Target="../media/image116.png"/><Relationship Id="rId137" Type="http://schemas.openxmlformats.org/officeDocument/2006/relationships/image" Target="../media/image137.png"/><Relationship Id="rId158" Type="http://schemas.openxmlformats.org/officeDocument/2006/relationships/image" Target="../media/image158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62" Type="http://schemas.openxmlformats.org/officeDocument/2006/relationships/image" Target="../media/image62.png"/><Relationship Id="rId83" Type="http://schemas.openxmlformats.org/officeDocument/2006/relationships/image" Target="../media/image83.png"/><Relationship Id="rId179" Type="http://schemas.openxmlformats.org/officeDocument/2006/relationships/image" Target="../media/image179.png"/><Relationship Id="rId190" Type="http://schemas.openxmlformats.org/officeDocument/2006/relationships/image" Target="../media/image190.png"/><Relationship Id="rId204" Type="http://schemas.openxmlformats.org/officeDocument/2006/relationships/image" Target="../media/image204.png"/><Relationship Id="rId225" Type="http://schemas.openxmlformats.org/officeDocument/2006/relationships/image" Target="../media/image225.png"/><Relationship Id="rId246" Type="http://schemas.openxmlformats.org/officeDocument/2006/relationships/image" Target="../media/image246.png"/><Relationship Id="rId267" Type="http://schemas.openxmlformats.org/officeDocument/2006/relationships/image" Target="../media/image267.png"/><Relationship Id="rId106" Type="http://schemas.openxmlformats.org/officeDocument/2006/relationships/image" Target="../media/image106.png"/><Relationship Id="rId127" Type="http://schemas.openxmlformats.org/officeDocument/2006/relationships/image" Target="../media/image12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52" Type="http://schemas.openxmlformats.org/officeDocument/2006/relationships/image" Target="../media/image52.png"/><Relationship Id="rId73" Type="http://schemas.openxmlformats.org/officeDocument/2006/relationships/image" Target="../media/image73.png"/><Relationship Id="rId94" Type="http://schemas.openxmlformats.org/officeDocument/2006/relationships/image" Target="../media/image94.png"/><Relationship Id="rId148" Type="http://schemas.openxmlformats.org/officeDocument/2006/relationships/image" Target="../media/image148.png"/><Relationship Id="rId169" Type="http://schemas.openxmlformats.org/officeDocument/2006/relationships/image" Target="../media/image169.png"/><Relationship Id="rId4" Type="http://schemas.openxmlformats.org/officeDocument/2006/relationships/image" Target="../media/image4.png"/><Relationship Id="rId180" Type="http://schemas.openxmlformats.org/officeDocument/2006/relationships/image" Target="../media/image180.png"/><Relationship Id="rId215" Type="http://schemas.openxmlformats.org/officeDocument/2006/relationships/image" Target="../media/image215.png"/><Relationship Id="rId236" Type="http://schemas.openxmlformats.org/officeDocument/2006/relationships/image" Target="../media/image236.png"/><Relationship Id="rId257" Type="http://schemas.openxmlformats.org/officeDocument/2006/relationships/image" Target="../media/image257.png"/><Relationship Id="rId42" Type="http://schemas.openxmlformats.org/officeDocument/2006/relationships/image" Target="../media/image42.png"/><Relationship Id="rId84" Type="http://schemas.openxmlformats.org/officeDocument/2006/relationships/image" Target="../media/image84.png"/><Relationship Id="rId138" Type="http://schemas.openxmlformats.org/officeDocument/2006/relationships/image" Target="../media/image138.png"/><Relationship Id="rId191" Type="http://schemas.openxmlformats.org/officeDocument/2006/relationships/image" Target="../media/image191.png"/><Relationship Id="rId205" Type="http://schemas.openxmlformats.org/officeDocument/2006/relationships/image" Target="../media/image205.png"/><Relationship Id="rId247" Type="http://schemas.openxmlformats.org/officeDocument/2006/relationships/image" Target="../media/image247.png"/><Relationship Id="rId107" Type="http://schemas.openxmlformats.org/officeDocument/2006/relationships/image" Target="../media/image10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emf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emf"/><Relationship Id="rId2" Type="http://schemas.openxmlformats.org/officeDocument/2006/relationships/image" Target="../media/image30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emf"/><Relationship Id="rId2" Type="http://schemas.openxmlformats.org/officeDocument/2006/relationships/image" Target="../media/image31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emf"/><Relationship Id="rId2" Type="http://schemas.openxmlformats.org/officeDocument/2006/relationships/image" Target="../media/image3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5.emf"/><Relationship Id="rId4" Type="http://schemas.openxmlformats.org/officeDocument/2006/relationships/image" Target="../media/image3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emf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7" Type="http://schemas.openxmlformats.org/officeDocument/2006/relationships/image" Target="../media/image281.pn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7" Type="http://schemas.openxmlformats.org/officeDocument/2006/relationships/image" Target="../media/image281.pn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emf"/><Relationship Id="rId2" Type="http://schemas.openxmlformats.org/officeDocument/2006/relationships/image" Target="../media/image337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emf"/><Relationship Id="rId2" Type="http://schemas.openxmlformats.org/officeDocument/2006/relationships/image" Target="../media/image344.em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cos.gsfc.nasa.gov/sags/figsag.php" TargetMode="External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3" Type="http://schemas.openxmlformats.org/officeDocument/2006/relationships/image" Target="../media/image273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5" Type="http://schemas.openxmlformats.org/officeDocument/2006/relationships/image" Target="../media/image275.png"/><Relationship Id="rId10" Type="http://schemas.openxmlformats.org/officeDocument/2006/relationships/image" Target="../media/image291.png"/><Relationship Id="rId4" Type="http://schemas.openxmlformats.org/officeDocument/2006/relationships/image" Target="../media/image274.png"/><Relationship Id="rId9" Type="http://schemas.openxmlformats.org/officeDocument/2006/relationships/image" Target="../media/image2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zorawar.wadiasingh@nasa.gov" TargetMode="External"/><Relationship Id="rId3" Type="http://schemas.openxmlformats.org/officeDocument/2006/relationships/hyperlink" Target="mailto:c.m.hui@nasa.gov" TargetMode="External"/><Relationship Id="rId7" Type="http://schemas.openxmlformats.org/officeDocument/2006/relationships/hyperlink" Target="mailto:jmsantander@ua.edu" TargetMode="External"/><Relationship Id="rId2" Type="http://schemas.openxmlformats.org/officeDocument/2006/relationships/hyperlink" Target="mailto:fryer@lanl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iffanyl@mtu.edu" TargetMode="External"/><Relationship Id="rId5" Type="http://schemas.openxmlformats.org/officeDocument/2006/relationships/hyperlink" Target="mailto:milena.crnogorcevic@fysik.su.se" TargetMode="External"/><Relationship Id="rId4" Type="http://schemas.openxmlformats.org/officeDocument/2006/relationships/hyperlink" Target="mailto:paolo.coppi@yale.edu" TargetMode="External"/><Relationship Id="rId9" Type="http://schemas.openxmlformats.org/officeDocument/2006/relationships/hyperlink" Target="mailto:zwadiasingh@gmail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1080000">
            <a:off x="11749280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20019" y="167534"/>
            <a:ext cx="356010" cy="5130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 rot="1080000">
            <a:off x="12978552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55584" y="167534"/>
            <a:ext cx="356010" cy="51307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1080000">
            <a:off x="14207823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75968" y="167534"/>
            <a:ext cx="356010" cy="51307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 rot="1080000">
            <a:off x="15330700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596352" y="167534"/>
            <a:ext cx="356010" cy="51307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 rot="1080000">
            <a:off x="16453578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716738" y="167534"/>
            <a:ext cx="356010" cy="51307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 rot="1080000">
            <a:off x="17576453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952302" y="167534"/>
            <a:ext cx="356010" cy="51307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 rot="1080000">
            <a:off x="18805725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334702" y="1172739"/>
            <a:ext cx="356010" cy="50260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 rot="1080000">
            <a:off x="12188167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559797" y="1172739"/>
            <a:ext cx="356010" cy="50260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 rot="1080000">
            <a:off x="13417439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795360" y="1172739"/>
            <a:ext cx="356010" cy="50260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 rot="1080000">
            <a:off x="14646711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915746" y="1172739"/>
            <a:ext cx="356010" cy="50260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 rot="1080000">
            <a:off x="15769587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036130" y="1172739"/>
            <a:ext cx="356010" cy="502602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 rot="1080000">
            <a:off x="16892464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156515" y="1172739"/>
            <a:ext cx="356010" cy="502602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 rot="1080000">
            <a:off x="18015341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392079" y="1172739"/>
            <a:ext cx="356010" cy="502602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 rot="1080000">
            <a:off x="19244613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894925" y="2167473"/>
            <a:ext cx="356010" cy="513073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 rot="1080000">
            <a:off x="11747375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120019" y="2167473"/>
            <a:ext cx="356010" cy="513073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 rot="1080000">
            <a:off x="12976646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4345113" y="2167473"/>
            <a:ext cx="366480" cy="513073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 rot="1080000">
            <a:off x="14205929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475968" y="2167473"/>
            <a:ext cx="356010" cy="513073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 rot="1080000">
            <a:off x="15328795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596352" y="2167473"/>
            <a:ext cx="356010" cy="513073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 rot="1080000">
            <a:off x="16451671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7716738" y="2167473"/>
            <a:ext cx="356010" cy="513073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 rot="1080000">
            <a:off x="17574548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1" name="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8952302" y="2167473"/>
            <a:ext cx="356010" cy="513073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 rot="1080000">
            <a:off x="18803820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3" name="object 4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2334702" y="3172678"/>
            <a:ext cx="356010" cy="502602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 rot="1080000">
            <a:off x="12186262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3559797" y="3172678"/>
            <a:ext cx="356010" cy="502602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 rot="1080000">
            <a:off x="13415544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4784889" y="3172678"/>
            <a:ext cx="356010" cy="502602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 rot="1080000">
            <a:off x="14644815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9" name="object 4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5915746" y="3172678"/>
            <a:ext cx="356010" cy="502602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 rot="1080000">
            <a:off x="15767692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51" name="object 5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7036130" y="3172678"/>
            <a:ext cx="356010" cy="502602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 rot="1080000">
            <a:off x="16890569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53" name="object 5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8156515" y="3172678"/>
            <a:ext cx="356010" cy="502602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 rot="1080000">
            <a:off x="18013445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55" name="object 5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9381609" y="3172678"/>
            <a:ext cx="366480" cy="502602"/>
          </a:xfrm>
          <a:prstGeom prst="rect">
            <a:avLst/>
          </a:prstGeom>
        </p:spPr>
      </p:pic>
      <p:sp>
        <p:nvSpPr>
          <p:cNvPr id="56" name="object 56"/>
          <p:cNvSpPr txBox="1"/>
          <p:nvPr/>
        </p:nvSpPr>
        <p:spPr>
          <a:xfrm rot="1080000">
            <a:off x="19242717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57" name="object 5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1643624" y="4167412"/>
            <a:ext cx="356010" cy="513073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 rot="1080000">
            <a:off x="11504178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59" name="object 5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879189" y="4167412"/>
            <a:ext cx="356010" cy="513073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 rot="1080000">
            <a:off x="12733460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61" name="object 6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4104283" y="4167412"/>
            <a:ext cx="356010" cy="513073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 rot="1080000">
            <a:off x="13962731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63" name="object 6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5224667" y="4167412"/>
            <a:ext cx="366480" cy="513073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 rot="1080000">
            <a:off x="15085608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65" name="object 6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6355522" y="4167412"/>
            <a:ext cx="356010" cy="513073"/>
          </a:xfrm>
          <a:prstGeom prst="rect">
            <a:avLst/>
          </a:prstGeom>
        </p:spPr>
      </p:pic>
      <p:sp>
        <p:nvSpPr>
          <p:cNvPr id="66" name="object 66"/>
          <p:cNvSpPr txBox="1"/>
          <p:nvPr/>
        </p:nvSpPr>
        <p:spPr>
          <a:xfrm rot="1080000">
            <a:off x="16208486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67" name="object 6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7475908" y="4167412"/>
            <a:ext cx="356010" cy="513073"/>
          </a:xfrm>
          <a:prstGeom prst="rect">
            <a:avLst/>
          </a:prstGeom>
        </p:spPr>
      </p:pic>
      <p:sp>
        <p:nvSpPr>
          <p:cNvPr id="68" name="object 68"/>
          <p:cNvSpPr txBox="1"/>
          <p:nvPr/>
        </p:nvSpPr>
        <p:spPr>
          <a:xfrm rot="1080000">
            <a:off x="17331352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69" name="object 6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8701001" y="4167412"/>
            <a:ext cx="356010" cy="513073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 rot="1080000">
            <a:off x="18560633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12083401" y="4167412"/>
            <a:ext cx="8021320" cy="1518285"/>
            <a:chOff x="12083401" y="4167412"/>
            <a:chExt cx="8021320" cy="1518285"/>
          </a:xfrm>
        </p:grpSpPr>
        <p:pic>
          <p:nvPicPr>
            <p:cNvPr id="72" name="object 7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936566" y="4167412"/>
              <a:ext cx="167534" cy="51307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083401" y="5172617"/>
              <a:ext cx="356010" cy="513073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 rot="1080000">
            <a:off x="11943075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75" name="object 75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3318966" y="5172617"/>
            <a:ext cx="356010" cy="513073"/>
          </a:xfrm>
          <a:prstGeom prst="rect">
            <a:avLst/>
          </a:prstGeom>
        </p:spPr>
      </p:pic>
      <p:sp>
        <p:nvSpPr>
          <p:cNvPr id="76" name="object 76"/>
          <p:cNvSpPr txBox="1"/>
          <p:nvPr/>
        </p:nvSpPr>
        <p:spPr>
          <a:xfrm rot="1080000">
            <a:off x="13172347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77" name="object 7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4544059" y="5172617"/>
            <a:ext cx="356010" cy="513073"/>
          </a:xfrm>
          <a:prstGeom prst="rect">
            <a:avLst/>
          </a:prstGeom>
        </p:spPr>
      </p:pic>
      <p:sp>
        <p:nvSpPr>
          <p:cNvPr id="78" name="object 78"/>
          <p:cNvSpPr txBox="1"/>
          <p:nvPr/>
        </p:nvSpPr>
        <p:spPr>
          <a:xfrm rot="1080000">
            <a:off x="14401619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79" name="object 7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5664443" y="5172617"/>
            <a:ext cx="366480" cy="513073"/>
          </a:xfrm>
          <a:prstGeom prst="rect">
            <a:avLst/>
          </a:prstGeom>
        </p:spPr>
      </p:pic>
      <p:sp>
        <p:nvSpPr>
          <p:cNvPr id="80" name="object 80"/>
          <p:cNvSpPr txBox="1"/>
          <p:nvPr/>
        </p:nvSpPr>
        <p:spPr>
          <a:xfrm rot="1080000">
            <a:off x="15524495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81" name="object 8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6795300" y="5172617"/>
            <a:ext cx="356010" cy="513073"/>
          </a:xfrm>
          <a:prstGeom prst="rect">
            <a:avLst/>
          </a:prstGeom>
        </p:spPr>
      </p:pic>
      <p:sp>
        <p:nvSpPr>
          <p:cNvPr id="82" name="object 82"/>
          <p:cNvSpPr txBox="1"/>
          <p:nvPr/>
        </p:nvSpPr>
        <p:spPr>
          <a:xfrm rot="1080000">
            <a:off x="16647372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83" name="object 8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7915684" y="5172617"/>
            <a:ext cx="356010" cy="513073"/>
          </a:xfrm>
          <a:prstGeom prst="rect">
            <a:avLst/>
          </a:prstGeom>
        </p:spPr>
      </p:pic>
      <p:sp>
        <p:nvSpPr>
          <p:cNvPr id="84" name="object 84"/>
          <p:cNvSpPr txBox="1"/>
          <p:nvPr/>
        </p:nvSpPr>
        <p:spPr>
          <a:xfrm rot="1080000">
            <a:off x="17770249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85" name="object 85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9140778" y="5172617"/>
            <a:ext cx="356010" cy="513073"/>
          </a:xfrm>
          <a:prstGeom prst="rect">
            <a:avLst/>
          </a:prstGeom>
        </p:spPr>
      </p:pic>
      <p:sp>
        <p:nvSpPr>
          <p:cNvPr id="86" name="object 86"/>
          <p:cNvSpPr txBox="1"/>
          <p:nvPr/>
        </p:nvSpPr>
        <p:spPr>
          <a:xfrm rot="1080000">
            <a:off x="18999520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87" name="object 8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1549386" y="6261589"/>
            <a:ext cx="356010" cy="502602"/>
          </a:xfrm>
          <a:prstGeom prst="rect">
            <a:avLst/>
          </a:prstGeom>
        </p:spPr>
      </p:pic>
      <p:sp>
        <p:nvSpPr>
          <p:cNvPr id="88" name="object 88"/>
          <p:cNvSpPr txBox="1"/>
          <p:nvPr/>
        </p:nvSpPr>
        <p:spPr>
          <a:xfrm rot="1080000">
            <a:off x="11407280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89" name="object 8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2784951" y="6261589"/>
            <a:ext cx="356010" cy="502602"/>
          </a:xfrm>
          <a:prstGeom prst="rect">
            <a:avLst/>
          </a:prstGeom>
        </p:spPr>
      </p:pic>
      <p:sp>
        <p:nvSpPr>
          <p:cNvPr id="90" name="object 90"/>
          <p:cNvSpPr txBox="1"/>
          <p:nvPr/>
        </p:nvSpPr>
        <p:spPr>
          <a:xfrm rot="1080000">
            <a:off x="12636562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91" name="object 9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4010044" y="6261589"/>
            <a:ext cx="356010" cy="502602"/>
          </a:xfrm>
          <a:prstGeom prst="rect">
            <a:avLst/>
          </a:prstGeom>
        </p:spPr>
      </p:pic>
      <p:sp>
        <p:nvSpPr>
          <p:cNvPr id="92" name="object 92"/>
          <p:cNvSpPr txBox="1"/>
          <p:nvPr/>
        </p:nvSpPr>
        <p:spPr>
          <a:xfrm rot="1080000">
            <a:off x="13865833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93" name="object 93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5130429" y="6261589"/>
            <a:ext cx="356010" cy="502602"/>
          </a:xfrm>
          <a:prstGeom prst="rect">
            <a:avLst/>
          </a:prstGeom>
        </p:spPr>
      </p:pic>
      <p:sp>
        <p:nvSpPr>
          <p:cNvPr id="94" name="object 94"/>
          <p:cNvSpPr txBox="1"/>
          <p:nvPr/>
        </p:nvSpPr>
        <p:spPr>
          <a:xfrm rot="1080000">
            <a:off x="14988710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95" name="object 95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6250814" y="6261589"/>
            <a:ext cx="366480" cy="502602"/>
          </a:xfrm>
          <a:prstGeom prst="rect">
            <a:avLst/>
          </a:prstGeom>
        </p:spPr>
      </p:pic>
      <p:sp>
        <p:nvSpPr>
          <p:cNvPr id="96" name="object 96"/>
          <p:cNvSpPr txBox="1"/>
          <p:nvPr/>
        </p:nvSpPr>
        <p:spPr>
          <a:xfrm rot="1080000">
            <a:off x="16111588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97" name="object 9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7381669" y="6261589"/>
            <a:ext cx="356010" cy="502602"/>
          </a:xfrm>
          <a:prstGeom prst="rect">
            <a:avLst/>
          </a:prstGeom>
        </p:spPr>
      </p:pic>
      <p:sp>
        <p:nvSpPr>
          <p:cNvPr id="98" name="object 98"/>
          <p:cNvSpPr txBox="1"/>
          <p:nvPr/>
        </p:nvSpPr>
        <p:spPr>
          <a:xfrm rot="1080000">
            <a:off x="17234454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99" name="object 99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8606763" y="6261589"/>
            <a:ext cx="356010" cy="502602"/>
          </a:xfrm>
          <a:prstGeom prst="rect">
            <a:avLst/>
          </a:prstGeom>
        </p:spPr>
      </p:pic>
      <p:sp>
        <p:nvSpPr>
          <p:cNvPr id="100" name="object 100"/>
          <p:cNvSpPr txBox="1"/>
          <p:nvPr/>
        </p:nvSpPr>
        <p:spPr>
          <a:xfrm rot="1080000">
            <a:off x="18463735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01" name="object 101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9842328" y="6261589"/>
            <a:ext cx="261772" cy="502602"/>
          </a:xfrm>
          <a:prstGeom prst="rect">
            <a:avLst/>
          </a:prstGeom>
        </p:spPr>
      </p:pic>
      <p:sp>
        <p:nvSpPr>
          <p:cNvPr id="102" name="object 102"/>
          <p:cNvSpPr txBox="1"/>
          <p:nvPr/>
        </p:nvSpPr>
        <p:spPr>
          <a:xfrm rot="1080000">
            <a:off x="19693008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03" name="object 10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1989163" y="7256323"/>
            <a:ext cx="356010" cy="513073"/>
          </a:xfrm>
          <a:prstGeom prst="rect">
            <a:avLst/>
          </a:prstGeom>
        </p:spPr>
      </p:pic>
      <p:sp>
        <p:nvSpPr>
          <p:cNvPr id="104" name="object 104"/>
          <p:cNvSpPr txBox="1"/>
          <p:nvPr/>
        </p:nvSpPr>
        <p:spPr>
          <a:xfrm rot="1080000">
            <a:off x="11846178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05" name="object 105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3224727" y="7256323"/>
            <a:ext cx="356010" cy="513073"/>
          </a:xfrm>
          <a:prstGeom prst="rect">
            <a:avLst/>
          </a:prstGeom>
        </p:spPr>
      </p:pic>
      <p:sp>
        <p:nvSpPr>
          <p:cNvPr id="106" name="object 106"/>
          <p:cNvSpPr txBox="1"/>
          <p:nvPr/>
        </p:nvSpPr>
        <p:spPr>
          <a:xfrm rot="1080000">
            <a:off x="13075449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07" name="object 107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4449821" y="7256323"/>
            <a:ext cx="356010" cy="513073"/>
          </a:xfrm>
          <a:prstGeom prst="rect">
            <a:avLst/>
          </a:prstGeom>
        </p:spPr>
      </p:pic>
      <p:sp>
        <p:nvSpPr>
          <p:cNvPr id="108" name="object 108"/>
          <p:cNvSpPr txBox="1"/>
          <p:nvPr/>
        </p:nvSpPr>
        <p:spPr>
          <a:xfrm rot="1080000">
            <a:off x="14304721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09" name="object 109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5570206" y="7256323"/>
            <a:ext cx="356010" cy="513073"/>
          </a:xfrm>
          <a:prstGeom prst="rect">
            <a:avLst/>
          </a:prstGeom>
        </p:spPr>
      </p:pic>
      <p:sp>
        <p:nvSpPr>
          <p:cNvPr id="110" name="object 110"/>
          <p:cNvSpPr txBox="1"/>
          <p:nvPr/>
        </p:nvSpPr>
        <p:spPr>
          <a:xfrm rot="1080000">
            <a:off x="15427598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11" name="object 11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6690592" y="7256323"/>
            <a:ext cx="356010" cy="513073"/>
          </a:xfrm>
          <a:prstGeom prst="rect">
            <a:avLst/>
          </a:prstGeom>
        </p:spPr>
      </p:pic>
      <p:sp>
        <p:nvSpPr>
          <p:cNvPr id="112" name="object 112"/>
          <p:cNvSpPr txBox="1"/>
          <p:nvPr/>
        </p:nvSpPr>
        <p:spPr>
          <a:xfrm rot="1080000">
            <a:off x="16550474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13" name="object 113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7821447" y="7256323"/>
            <a:ext cx="356010" cy="513073"/>
          </a:xfrm>
          <a:prstGeom prst="rect">
            <a:avLst/>
          </a:prstGeom>
        </p:spPr>
      </p:pic>
      <p:sp>
        <p:nvSpPr>
          <p:cNvPr id="114" name="object 114"/>
          <p:cNvSpPr txBox="1"/>
          <p:nvPr/>
        </p:nvSpPr>
        <p:spPr>
          <a:xfrm rot="1080000">
            <a:off x="17673351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15" name="object 115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9046541" y="7256323"/>
            <a:ext cx="356010" cy="513073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 rot="1080000">
            <a:off x="18902623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17" name="object 117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1549386" y="8261528"/>
            <a:ext cx="356010" cy="513073"/>
          </a:xfrm>
          <a:prstGeom prst="rect">
            <a:avLst/>
          </a:prstGeom>
        </p:spPr>
      </p:pic>
      <p:sp>
        <p:nvSpPr>
          <p:cNvPr id="118" name="object 118"/>
          <p:cNvSpPr txBox="1"/>
          <p:nvPr/>
        </p:nvSpPr>
        <p:spPr>
          <a:xfrm rot="1080000">
            <a:off x="11407280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19" name="object 119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2784951" y="8261528"/>
            <a:ext cx="356010" cy="513073"/>
          </a:xfrm>
          <a:prstGeom prst="rect">
            <a:avLst/>
          </a:prstGeom>
        </p:spPr>
      </p:pic>
      <p:sp>
        <p:nvSpPr>
          <p:cNvPr id="120" name="object 120"/>
          <p:cNvSpPr txBox="1"/>
          <p:nvPr/>
        </p:nvSpPr>
        <p:spPr>
          <a:xfrm rot="1080000">
            <a:off x="12636562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21" name="object 121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4010044" y="8261528"/>
            <a:ext cx="356010" cy="513073"/>
          </a:xfrm>
          <a:prstGeom prst="rect">
            <a:avLst/>
          </a:prstGeom>
        </p:spPr>
      </p:pic>
      <p:sp>
        <p:nvSpPr>
          <p:cNvPr id="122" name="object 122"/>
          <p:cNvSpPr txBox="1"/>
          <p:nvPr/>
        </p:nvSpPr>
        <p:spPr>
          <a:xfrm rot="1080000">
            <a:off x="13865833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23" name="object 123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5130429" y="8261528"/>
            <a:ext cx="356010" cy="513073"/>
          </a:xfrm>
          <a:prstGeom prst="rect">
            <a:avLst/>
          </a:prstGeom>
        </p:spPr>
      </p:pic>
      <p:sp>
        <p:nvSpPr>
          <p:cNvPr id="124" name="object 124"/>
          <p:cNvSpPr txBox="1"/>
          <p:nvPr/>
        </p:nvSpPr>
        <p:spPr>
          <a:xfrm rot="1080000">
            <a:off x="14988710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25" name="object 125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6250814" y="8261528"/>
            <a:ext cx="366480" cy="513073"/>
          </a:xfrm>
          <a:prstGeom prst="rect">
            <a:avLst/>
          </a:prstGeom>
        </p:spPr>
      </p:pic>
      <p:sp>
        <p:nvSpPr>
          <p:cNvPr id="126" name="object 126"/>
          <p:cNvSpPr txBox="1"/>
          <p:nvPr/>
        </p:nvSpPr>
        <p:spPr>
          <a:xfrm rot="1080000">
            <a:off x="16111588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27" name="object 127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17381669" y="8261528"/>
            <a:ext cx="356010" cy="513073"/>
          </a:xfrm>
          <a:prstGeom prst="rect">
            <a:avLst/>
          </a:prstGeom>
        </p:spPr>
      </p:pic>
      <p:sp>
        <p:nvSpPr>
          <p:cNvPr id="128" name="object 128"/>
          <p:cNvSpPr txBox="1"/>
          <p:nvPr/>
        </p:nvSpPr>
        <p:spPr>
          <a:xfrm rot="1080000">
            <a:off x="17234454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29" name="object 129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8606763" y="8261528"/>
            <a:ext cx="356010" cy="513073"/>
          </a:xfrm>
          <a:prstGeom prst="rect">
            <a:avLst/>
          </a:prstGeom>
        </p:spPr>
      </p:pic>
      <p:sp>
        <p:nvSpPr>
          <p:cNvPr id="130" name="object 130"/>
          <p:cNvSpPr txBox="1"/>
          <p:nvPr/>
        </p:nvSpPr>
        <p:spPr>
          <a:xfrm rot="1080000">
            <a:off x="18463735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31" name="object 131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19842328" y="8261528"/>
            <a:ext cx="261772" cy="513073"/>
          </a:xfrm>
          <a:prstGeom prst="rect">
            <a:avLst/>
          </a:prstGeom>
        </p:spPr>
      </p:pic>
      <p:sp>
        <p:nvSpPr>
          <p:cNvPr id="132" name="object 132"/>
          <p:cNvSpPr txBox="1"/>
          <p:nvPr/>
        </p:nvSpPr>
        <p:spPr>
          <a:xfrm rot="1080000">
            <a:off x="19693008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33" name="object 133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1989163" y="9266733"/>
            <a:ext cx="356010" cy="502602"/>
          </a:xfrm>
          <a:prstGeom prst="rect">
            <a:avLst/>
          </a:prstGeom>
        </p:spPr>
      </p:pic>
      <p:sp>
        <p:nvSpPr>
          <p:cNvPr id="134" name="object 134"/>
          <p:cNvSpPr txBox="1"/>
          <p:nvPr/>
        </p:nvSpPr>
        <p:spPr>
          <a:xfrm rot="1080000">
            <a:off x="11846178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35" name="object 135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3224727" y="9266733"/>
            <a:ext cx="356010" cy="502602"/>
          </a:xfrm>
          <a:prstGeom prst="rect">
            <a:avLst/>
          </a:prstGeom>
        </p:spPr>
      </p:pic>
      <p:sp>
        <p:nvSpPr>
          <p:cNvPr id="136" name="object 136"/>
          <p:cNvSpPr txBox="1"/>
          <p:nvPr/>
        </p:nvSpPr>
        <p:spPr>
          <a:xfrm rot="1080000">
            <a:off x="13075449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37" name="object 137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4449821" y="9266733"/>
            <a:ext cx="356010" cy="502602"/>
          </a:xfrm>
          <a:prstGeom prst="rect">
            <a:avLst/>
          </a:prstGeom>
        </p:spPr>
      </p:pic>
      <p:sp>
        <p:nvSpPr>
          <p:cNvPr id="138" name="object 138"/>
          <p:cNvSpPr txBox="1"/>
          <p:nvPr/>
        </p:nvSpPr>
        <p:spPr>
          <a:xfrm rot="1080000">
            <a:off x="14304721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39" name="object 139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5570206" y="9266733"/>
            <a:ext cx="356010" cy="502602"/>
          </a:xfrm>
          <a:prstGeom prst="rect">
            <a:avLst/>
          </a:prstGeom>
        </p:spPr>
      </p:pic>
      <p:sp>
        <p:nvSpPr>
          <p:cNvPr id="140" name="object 140"/>
          <p:cNvSpPr txBox="1"/>
          <p:nvPr/>
        </p:nvSpPr>
        <p:spPr>
          <a:xfrm rot="1080000">
            <a:off x="15427598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41" name="object 141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6690592" y="9266733"/>
            <a:ext cx="356010" cy="502602"/>
          </a:xfrm>
          <a:prstGeom prst="rect">
            <a:avLst/>
          </a:prstGeom>
        </p:spPr>
      </p:pic>
      <p:sp>
        <p:nvSpPr>
          <p:cNvPr id="142" name="object 142"/>
          <p:cNvSpPr txBox="1"/>
          <p:nvPr/>
        </p:nvSpPr>
        <p:spPr>
          <a:xfrm rot="1080000">
            <a:off x="16550474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43" name="object 14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7821447" y="9266733"/>
            <a:ext cx="356010" cy="502602"/>
          </a:xfrm>
          <a:prstGeom prst="rect">
            <a:avLst/>
          </a:prstGeom>
        </p:spPr>
      </p:pic>
      <p:sp>
        <p:nvSpPr>
          <p:cNvPr id="144" name="object 144"/>
          <p:cNvSpPr txBox="1"/>
          <p:nvPr/>
        </p:nvSpPr>
        <p:spPr>
          <a:xfrm rot="1080000">
            <a:off x="17673351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45" name="object 145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9046541" y="9266733"/>
            <a:ext cx="356010" cy="502602"/>
          </a:xfrm>
          <a:prstGeom prst="rect">
            <a:avLst/>
          </a:prstGeom>
        </p:spPr>
      </p:pic>
      <p:sp>
        <p:nvSpPr>
          <p:cNvPr id="146" name="object 146"/>
          <p:cNvSpPr txBox="1"/>
          <p:nvPr/>
        </p:nvSpPr>
        <p:spPr>
          <a:xfrm rot="1080000">
            <a:off x="18902623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47" name="object 147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1486561" y="10345234"/>
            <a:ext cx="356010" cy="513073"/>
          </a:xfrm>
          <a:prstGeom prst="rect">
            <a:avLst/>
          </a:prstGeom>
        </p:spPr>
      </p:pic>
      <p:sp>
        <p:nvSpPr>
          <p:cNvPr id="148" name="object 148"/>
          <p:cNvSpPr txBox="1"/>
          <p:nvPr/>
        </p:nvSpPr>
        <p:spPr>
          <a:xfrm rot="1080000">
            <a:off x="11345439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49" name="object 149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2722125" y="10345234"/>
            <a:ext cx="356010" cy="513073"/>
          </a:xfrm>
          <a:prstGeom prst="rect">
            <a:avLst/>
          </a:prstGeom>
        </p:spPr>
      </p:pic>
      <p:sp>
        <p:nvSpPr>
          <p:cNvPr id="150" name="object 150"/>
          <p:cNvSpPr txBox="1"/>
          <p:nvPr/>
        </p:nvSpPr>
        <p:spPr>
          <a:xfrm rot="1080000">
            <a:off x="12574710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51" name="object 151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3947219" y="10345234"/>
            <a:ext cx="356010" cy="513073"/>
          </a:xfrm>
          <a:prstGeom prst="rect">
            <a:avLst/>
          </a:prstGeom>
        </p:spPr>
      </p:pic>
      <p:sp>
        <p:nvSpPr>
          <p:cNvPr id="152" name="object 152"/>
          <p:cNvSpPr txBox="1"/>
          <p:nvPr/>
        </p:nvSpPr>
        <p:spPr>
          <a:xfrm rot="1080000">
            <a:off x="13803983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53" name="object 153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5067604" y="10345234"/>
            <a:ext cx="366480" cy="513073"/>
          </a:xfrm>
          <a:prstGeom prst="rect">
            <a:avLst/>
          </a:prstGeom>
        </p:spPr>
      </p:pic>
      <p:sp>
        <p:nvSpPr>
          <p:cNvPr id="154" name="object 154"/>
          <p:cNvSpPr txBox="1"/>
          <p:nvPr/>
        </p:nvSpPr>
        <p:spPr>
          <a:xfrm rot="1080000">
            <a:off x="14926860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55" name="object 155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6198459" y="10345234"/>
            <a:ext cx="356010" cy="513073"/>
          </a:xfrm>
          <a:prstGeom prst="rect">
            <a:avLst/>
          </a:prstGeom>
        </p:spPr>
      </p:pic>
      <p:sp>
        <p:nvSpPr>
          <p:cNvPr id="156" name="object 156"/>
          <p:cNvSpPr txBox="1"/>
          <p:nvPr/>
        </p:nvSpPr>
        <p:spPr>
          <a:xfrm rot="1080000">
            <a:off x="16049736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57" name="object 157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7318845" y="10345234"/>
            <a:ext cx="356010" cy="513073"/>
          </a:xfrm>
          <a:prstGeom prst="rect">
            <a:avLst/>
          </a:prstGeom>
        </p:spPr>
      </p:pic>
      <p:sp>
        <p:nvSpPr>
          <p:cNvPr id="158" name="object 158"/>
          <p:cNvSpPr txBox="1"/>
          <p:nvPr/>
        </p:nvSpPr>
        <p:spPr>
          <a:xfrm rot="1080000">
            <a:off x="17172613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59" name="object 159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8543937" y="10345234"/>
            <a:ext cx="356010" cy="513073"/>
          </a:xfrm>
          <a:prstGeom prst="rect">
            <a:avLst/>
          </a:prstGeom>
        </p:spPr>
      </p:pic>
      <p:sp>
        <p:nvSpPr>
          <p:cNvPr id="160" name="object 160"/>
          <p:cNvSpPr txBox="1"/>
          <p:nvPr/>
        </p:nvSpPr>
        <p:spPr>
          <a:xfrm rot="1080000">
            <a:off x="18401885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61" name="object 161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9779502" y="10345234"/>
            <a:ext cx="324597" cy="513073"/>
          </a:xfrm>
          <a:prstGeom prst="rect">
            <a:avLst/>
          </a:prstGeom>
        </p:spPr>
      </p:pic>
      <p:sp>
        <p:nvSpPr>
          <p:cNvPr id="162" name="object 162"/>
          <p:cNvSpPr txBox="1"/>
          <p:nvPr/>
        </p:nvSpPr>
        <p:spPr>
          <a:xfrm rot="1080000">
            <a:off x="19631156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163" name="object 163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2533649" y="575898"/>
            <a:ext cx="261772" cy="303655"/>
          </a:xfrm>
          <a:prstGeom prst="rect">
            <a:avLst/>
          </a:prstGeom>
        </p:spPr>
      </p:pic>
      <p:sp>
        <p:nvSpPr>
          <p:cNvPr id="164" name="object 164"/>
          <p:cNvSpPr txBox="1"/>
          <p:nvPr/>
        </p:nvSpPr>
        <p:spPr>
          <a:xfrm rot="19860000">
            <a:off x="12471591" y="59412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65" name="object 165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7193193" y="586369"/>
            <a:ext cx="251301" cy="303655"/>
          </a:xfrm>
          <a:prstGeom prst="rect">
            <a:avLst/>
          </a:prstGeom>
        </p:spPr>
      </p:pic>
      <p:sp>
        <p:nvSpPr>
          <p:cNvPr id="166" name="object 166"/>
          <p:cNvSpPr txBox="1"/>
          <p:nvPr/>
        </p:nvSpPr>
        <p:spPr>
          <a:xfrm rot="19860000">
            <a:off x="17126529" y="60590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67" name="object 167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4879127" y="575898"/>
            <a:ext cx="261772" cy="303655"/>
          </a:xfrm>
          <a:prstGeom prst="rect">
            <a:avLst/>
          </a:prstGeom>
        </p:spPr>
      </p:pic>
      <p:sp>
        <p:nvSpPr>
          <p:cNvPr id="168" name="object 168"/>
          <p:cNvSpPr txBox="1"/>
          <p:nvPr/>
        </p:nvSpPr>
        <p:spPr>
          <a:xfrm rot="19860000">
            <a:off x="14817394" y="59412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69" name="object 169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19601498" y="586369"/>
            <a:ext cx="251301" cy="303655"/>
          </a:xfrm>
          <a:prstGeom prst="rect">
            <a:avLst/>
          </a:prstGeom>
        </p:spPr>
      </p:pic>
      <p:sp>
        <p:nvSpPr>
          <p:cNvPr id="170" name="object 170"/>
          <p:cNvSpPr txBox="1"/>
          <p:nvPr/>
        </p:nvSpPr>
        <p:spPr>
          <a:xfrm rot="19860000">
            <a:off x="19535732" y="60590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71" name="object 171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12606945" y="2596779"/>
            <a:ext cx="251301" cy="303655"/>
          </a:xfrm>
          <a:prstGeom prst="rect">
            <a:avLst/>
          </a:prstGeom>
        </p:spPr>
      </p:pic>
      <p:sp>
        <p:nvSpPr>
          <p:cNvPr id="172" name="object 172"/>
          <p:cNvSpPr txBox="1"/>
          <p:nvPr/>
        </p:nvSpPr>
        <p:spPr>
          <a:xfrm rot="19860000">
            <a:off x="12538856" y="2613782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73" name="object 173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7256019" y="2607250"/>
            <a:ext cx="251301" cy="303655"/>
          </a:xfrm>
          <a:prstGeom prst="rect">
            <a:avLst/>
          </a:prstGeom>
        </p:spPr>
      </p:pic>
      <p:sp>
        <p:nvSpPr>
          <p:cNvPr id="174" name="object 174"/>
          <p:cNvSpPr txBox="1"/>
          <p:nvPr/>
        </p:nvSpPr>
        <p:spPr>
          <a:xfrm rot="19860000">
            <a:off x="17193804" y="2625561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75" name="object 175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14952423" y="2596779"/>
            <a:ext cx="251301" cy="303655"/>
          </a:xfrm>
          <a:prstGeom prst="rect">
            <a:avLst/>
          </a:prstGeom>
        </p:spPr>
      </p:pic>
      <p:sp>
        <p:nvSpPr>
          <p:cNvPr id="176" name="object 176"/>
          <p:cNvSpPr txBox="1"/>
          <p:nvPr/>
        </p:nvSpPr>
        <p:spPr>
          <a:xfrm rot="19860000">
            <a:off x="14884670" y="2613782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77" name="object 177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19664322" y="2607250"/>
            <a:ext cx="261772" cy="303655"/>
          </a:xfrm>
          <a:prstGeom prst="rect">
            <a:avLst/>
          </a:prstGeom>
        </p:spPr>
      </p:pic>
      <p:sp>
        <p:nvSpPr>
          <p:cNvPr id="178" name="object 178"/>
          <p:cNvSpPr txBox="1"/>
          <p:nvPr/>
        </p:nvSpPr>
        <p:spPr>
          <a:xfrm rot="19860000">
            <a:off x="19602998" y="2625562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79" name="object 179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12240465" y="4628131"/>
            <a:ext cx="251301" cy="303655"/>
          </a:xfrm>
          <a:prstGeom prst="rect">
            <a:avLst/>
          </a:prstGeom>
        </p:spPr>
      </p:pic>
      <p:sp>
        <p:nvSpPr>
          <p:cNvPr id="180" name="object 180"/>
          <p:cNvSpPr txBox="1"/>
          <p:nvPr/>
        </p:nvSpPr>
        <p:spPr>
          <a:xfrm rot="19860000">
            <a:off x="12177139" y="464641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81" name="object 181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16900008" y="4638602"/>
            <a:ext cx="251301" cy="303655"/>
          </a:xfrm>
          <a:prstGeom prst="rect">
            <a:avLst/>
          </a:prstGeom>
        </p:spPr>
      </p:pic>
      <p:sp>
        <p:nvSpPr>
          <p:cNvPr id="182" name="object 182"/>
          <p:cNvSpPr txBox="1"/>
          <p:nvPr/>
        </p:nvSpPr>
        <p:spPr>
          <a:xfrm rot="19860000">
            <a:off x="16832086" y="465819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83" name="object 183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4585943" y="4628131"/>
            <a:ext cx="251301" cy="303655"/>
          </a:xfrm>
          <a:prstGeom prst="rect">
            <a:avLst/>
          </a:prstGeom>
        </p:spPr>
      </p:pic>
      <p:sp>
        <p:nvSpPr>
          <p:cNvPr id="184" name="object 184"/>
          <p:cNvSpPr txBox="1"/>
          <p:nvPr/>
        </p:nvSpPr>
        <p:spPr>
          <a:xfrm rot="19860000">
            <a:off x="14522953" y="464641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85" name="object 185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19308312" y="4638602"/>
            <a:ext cx="251301" cy="303655"/>
          </a:xfrm>
          <a:prstGeom prst="rect">
            <a:avLst/>
          </a:prstGeom>
        </p:spPr>
      </p:pic>
      <p:sp>
        <p:nvSpPr>
          <p:cNvPr id="186" name="object 186"/>
          <p:cNvSpPr txBox="1"/>
          <p:nvPr/>
        </p:nvSpPr>
        <p:spPr>
          <a:xfrm rot="19860000">
            <a:off x="19241280" y="465819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87" name="object 187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12146226" y="6774663"/>
            <a:ext cx="251301" cy="303655"/>
          </a:xfrm>
          <a:prstGeom prst="rect">
            <a:avLst/>
          </a:prstGeom>
        </p:spPr>
      </p:pic>
      <p:sp>
        <p:nvSpPr>
          <p:cNvPr id="188" name="object 188"/>
          <p:cNvSpPr txBox="1"/>
          <p:nvPr/>
        </p:nvSpPr>
        <p:spPr>
          <a:xfrm rot="19860000">
            <a:off x="12080242" y="6791593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89" name="object 189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16795300" y="6785133"/>
            <a:ext cx="261772" cy="303655"/>
          </a:xfrm>
          <a:prstGeom prst="rect">
            <a:avLst/>
          </a:prstGeom>
        </p:spPr>
      </p:pic>
      <p:sp>
        <p:nvSpPr>
          <p:cNvPr id="190" name="object 190"/>
          <p:cNvSpPr txBox="1"/>
          <p:nvPr/>
        </p:nvSpPr>
        <p:spPr>
          <a:xfrm rot="19860000">
            <a:off x="16735190" y="6803373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91" name="object 191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4491706" y="6774663"/>
            <a:ext cx="251301" cy="303655"/>
          </a:xfrm>
          <a:prstGeom prst="rect">
            <a:avLst/>
          </a:prstGeom>
        </p:spPr>
      </p:pic>
      <p:sp>
        <p:nvSpPr>
          <p:cNvPr id="192" name="object 192"/>
          <p:cNvSpPr txBox="1"/>
          <p:nvPr/>
        </p:nvSpPr>
        <p:spPr>
          <a:xfrm rot="19860000">
            <a:off x="14426055" y="6791593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93" name="object 193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19203604" y="6785133"/>
            <a:ext cx="261772" cy="303655"/>
          </a:xfrm>
          <a:prstGeom prst="rect">
            <a:avLst/>
          </a:prstGeom>
        </p:spPr>
      </p:pic>
      <p:sp>
        <p:nvSpPr>
          <p:cNvPr id="194" name="object 194"/>
          <p:cNvSpPr txBox="1"/>
          <p:nvPr/>
        </p:nvSpPr>
        <p:spPr>
          <a:xfrm rot="19860000">
            <a:off x="19144382" y="6803373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95" name="object 195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12188110" y="8690834"/>
            <a:ext cx="261772" cy="303655"/>
          </a:xfrm>
          <a:prstGeom prst="rect">
            <a:avLst/>
          </a:prstGeom>
        </p:spPr>
      </p:pic>
      <p:sp>
        <p:nvSpPr>
          <p:cNvPr id="196" name="object 196"/>
          <p:cNvSpPr txBox="1"/>
          <p:nvPr/>
        </p:nvSpPr>
        <p:spPr>
          <a:xfrm rot="19860000">
            <a:off x="12127791" y="871048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97" name="object 197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16847655" y="8701306"/>
            <a:ext cx="251301" cy="303655"/>
          </a:xfrm>
          <a:prstGeom prst="rect">
            <a:avLst/>
          </a:prstGeom>
        </p:spPr>
      </p:pic>
      <p:sp>
        <p:nvSpPr>
          <p:cNvPr id="198" name="object 198"/>
          <p:cNvSpPr txBox="1"/>
          <p:nvPr/>
        </p:nvSpPr>
        <p:spPr>
          <a:xfrm rot="19860000">
            <a:off x="16782727" y="872226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199" name="object 199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4533588" y="8690834"/>
            <a:ext cx="261772" cy="303655"/>
          </a:xfrm>
          <a:prstGeom prst="rect">
            <a:avLst/>
          </a:prstGeom>
        </p:spPr>
      </p:pic>
      <p:sp>
        <p:nvSpPr>
          <p:cNvPr id="200" name="object 200"/>
          <p:cNvSpPr txBox="1"/>
          <p:nvPr/>
        </p:nvSpPr>
        <p:spPr>
          <a:xfrm rot="19860000">
            <a:off x="14473593" y="871048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201" name="object 201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9255957" y="8701306"/>
            <a:ext cx="251301" cy="303655"/>
          </a:xfrm>
          <a:prstGeom prst="rect">
            <a:avLst/>
          </a:prstGeom>
        </p:spPr>
      </p:pic>
      <p:sp>
        <p:nvSpPr>
          <p:cNvPr id="202" name="object 202"/>
          <p:cNvSpPr txBox="1"/>
          <p:nvPr/>
        </p:nvSpPr>
        <p:spPr>
          <a:xfrm rot="19860000">
            <a:off x="19191931" y="872226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203" name="object 203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12146226" y="10963016"/>
            <a:ext cx="251301" cy="303655"/>
          </a:xfrm>
          <a:prstGeom prst="rect">
            <a:avLst/>
          </a:prstGeom>
        </p:spPr>
      </p:pic>
      <p:sp>
        <p:nvSpPr>
          <p:cNvPr id="204" name="object 204"/>
          <p:cNvSpPr txBox="1"/>
          <p:nvPr/>
        </p:nvSpPr>
        <p:spPr>
          <a:xfrm rot="19860000">
            <a:off x="12080242" y="10977957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205" name="object 205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6795300" y="10973487"/>
            <a:ext cx="261772" cy="303655"/>
          </a:xfrm>
          <a:prstGeom prst="rect">
            <a:avLst/>
          </a:prstGeom>
        </p:spPr>
      </p:pic>
      <p:sp>
        <p:nvSpPr>
          <p:cNvPr id="206" name="object 206"/>
          <p:cNvSpPr txBox="1"/>
          <p:nvPr/>
        </p:nvSpPr>
        <p:spPr>
          <a:xfrm rot="19860000">
            <a:off x="16735190" y="1098973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207" name="object 207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14491706" y="10963016"/>
            <a:ext cx="251301" cy="303655"/>
          </a:xfrm>
          <a:prstGeom prst="rect">
            <a:avLst/>
          </a:prstGeom>
        </p:spPr>
      </p:pic>
      <p:sp>
        <p:nvSpPr>
          <p:cNvPr id="208" name="object 208"/>
          <p:cNvSpPr txBox="1"/>
          <p:nvPr/>
        </p:nvSpPr>
        <p:spPr>
          <a:xfrm rot="19860000">
            <a:off x="14426055" y="10977957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209" name="object 209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19203604" y="10973487"/>
            <a:ext cx="261772" cy="303655"/>
          </a:xfrm>
          <a:prstGeom prst="rect">
            <a:avLst/>
          </a:prstGeom>
        </p:spPr>
      </p:pic>
      <p:sp>
        <p:nvSpPr>
          <p:cNvPr id="210" name="object 210"/>
          <p:cNvSpPr txBox="1"/>
          <p:nvPr/>
        </p:nvSpPr>
        <p:spPr>
          <a:xfrm rot="19860000">
            <a:off x="19144382" y="1098973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211" name="object 211"/>
          <p:cNvGrpSpPr/>
          <p:nvPr/>
        </p:nvGrpSpPr>
        <p:grpSpPr>
          <a:xfrm>
            <a:off x="356010" y="-15874"/>
            <a:ext cx="19764375" cy="11340465"/>
            <a:chOff x="356010" y="-15874"/>
            <a:chExt cx="19764375" cy="11340465"/>
          </a:xfrm>
        </p:grpSpPr>
        <p:sp>
          <p:nvSpPr>
            <p:cNvPr id="212" name="object 212"/>
            <p:cNvSpPr/>
            <p:nvPr/>
          </p:nvSpPr>
          <p:spPr>
            <a:xfrm>
              <a:off x="19959604" y="1429239"/>
              <a:ext cx="144780" cy="486409"/>
            </a:xfrm>
            <a:custGeom>
              <a:avLst/>
              <a:gdLst/>
              <a:ahLst/>
              <a:cxnLst/>
              <a:rect l="l" t="t" r="r" b="b"/>
              <a:pathLst>
                <a:path w="144780" h="486410">
                  <a:moveTo>
                    <a:pt x="28316" y="486323"/>
                  </a:moveTo>
                  <a:lnTo>
                    <a:pt x="49581" y="448603"/>
                  </a:lnTo>
                  <a:lnTo>
                    <a:pt x="63457" y="424758"/>
                  </a:lnTo>
                  <a:lnTo>
                    <a:pt x="91125" y="375706"/>
                  </a:lnTo>
                  <a:lnTo>
                    <a:pt x="114410" y="324757"/>
                  </a:lnTo>
                  <a:lnTo>
                    <a:pt x="127735" y="272789"/>
                  </a:lnTo>
                  <a:lnTo>
                    <a:pt x="125523" y="220683"/>
                  </a:lnTo>
                  <a:lnTo>
                    <a:pt x="107760" y="180156"/>
                  </a:lnTo>
                  <a:lnTo>
                    <a:pt x="79051" y="145344"/>
                  </a:lnTo>
                  <a:lnTo>
                    <a:pt x="45803" y="112888"/>
                  </a:lnTo>
                  <a:lnTo>
                    <a:pt x="14423" y="79429"/>
                  </a:lnTo>
                  <a:lnTo>
                    <a:pt x="6098" y="67644"/>
                  </a:lnTo>
                  <a:lnTo>
                    <a:pt x="756" y="54802"/>
                  </a:lnTo>
                  <a:lnTo>
                    <a:pt x="0" y="40165"/>
                  </a:lnTo>
                  <a:lnTo>
                    <a:pt x="5430" y="22995"/>
                  </a:lnTo>
                  <a:lnTo>
                    <a:pt x="18092" y="7232"/>
                  </a:lnTo>
                  <a:lnTo>
                    <a:pt x="34692" y="182"/>
                  </a:lnTo>
                  <a:lnTo>
                    <a:pt x="53307" y="0"/>
                  </a:lnTo>
                  <a:lnTo>
                    <a:pt x="72018" y="4838"/>
                  </a:lnTo>
                  <a:lnTo>
                    <a:pt x="120387" y="24550"/>
                  </a:lnTo>
                  <a:lnTo>
                    <a:pt x="144495" y="35789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9920749" y="1128220"/>
              <a:ext cx="199056" cy="213945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19929204" y="1868655"/>
              <a:ext cx="127000" cy="154940"/>
            </a:xfrm>
            <a:custGeom>
              <a:avLst/>
              <a:gdLst/>
              <a:ahLst/>
              <a:cxnLst/>
              <a:rect l="l" t="t" r="r" b="b"/>
              <a:pathLst>
                <a:path w="127000" h="154939">
                  <a:moveTo>
                    <a:pt x="5591" y="0"/>
                  </a:moveTo>
                  <a:lnTo>
                    <a:pt x="0" y="154428"/>
                  </a:lnTo>
                  <a:lnTo>
                    <a:pt x="126896" y="66246"/>
                  </a:lnTo>
                  <a:lnTo>
                    <a:pt x="5591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5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9945612" y="6108138"/>
              <a:ext cx="174195" cy="225146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20098662" y="9444452"/>
              <a:ext cx="5715" cy="10160"/>
            </a:xfrm>
            <a:custGeom>
              <a:avLst/>
              <a:gdLst/>
              <a:ahLst/>
              <a:cxnLst/>
              <a:rect l="l" t="t" r="r" b="b"/>
              <a:pathLst>
                <a:path w="5715" h="10159">
                  <a:moveTo>
                    <a:pt x="0" y="9958"/>
                  </a:moveTo>
                  <a:lnTo>
                    <a:pt x="5438" y="0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0054638" y="8952962"/>
              <a:ext cx="65167" cy="130874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0031489" y="8667069"/>
              <a:ext cx="88316" cy="141539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20039945" y="9407503"/>
              <a:ext cx="64769" cy="154940"/>
            </a:xfrm>
            <a:custGeom>
              <a:avLst/>
              <a:gdLst/>
              <a:ahLst/>
              <a:cxnLst/>
              <a:rect l="l" t="t" r="r" b="b"/>
              <a:pathLst>
                <a:path w="64769" h="154940">
                  <a:moveTo>
                    <a:pt x="5591" y="0"/>
                  </a:moveTo>
                  <a:lnTo>
                    <a:pt x="0" y="154428"/>
                  </a:lnTo>
                  <a:lnTo>
                    <a:pt x="64155" y="109846"/>
                  </a:lnTo>
                  <a:lnTo>
                    <a:pt x="64155" y="31982"/>
                  </a:lnTo>
                  <a:lnTo>
                    <a:pt x="5591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2298774" y="5124296"/>
              <a:ext cx="1432560" cy="734060"/>
            </a:xfrm>
            <a:custGeom>
              <a:avLst/>
              <a:gdLst/>
              <a:ahLst/>
              <a:cxnLst/>
              <a:rect l="l" t="t" r="r" b="b"/>
              <a:pathLst>
                <a:path w="1432559" h="734060">
                  <a:moveTo>
                    <a:pt x="1432392" y="111524"/>
                  </a:moveTo>
                  <a:lnTo>
                    <a:pt x="1390637" y="122993"/>
                  </a:lnTo>
                  <a:lnTo>
                    <a:pt x="1363938" y="129936"/>
                  </a:lnTo>
                  <a:lnTo>
                    <a:pt x="1309628" y="144840"/>
                  </a:lnTo>
                  <a:lnTo>
                    <a:pt x="1257059" y="164193"/>
                  </a:lnTo>
                  <a:lnTo>
                    <a:pt x="1210782" y="191333"/>
                  </a:lnTo>
                  <a:lnTo>
                    <a:pt x="1175348" y="229601"/>
                  </a:lnTo>
                  <a:lnTo>
                    <a:pt x="1159088" y="270754"/>
                  </a:lnTo>
                  <a:lnTo>
                    <a:pt x="1154594" y="315652"/>
                  </a:lnTo>
                  <a:lnTo>
                    <a:pt x="1154969" y="362114"/>
                  </a:lnTo>
                  <a:lnTo>
                    <a:pt x="1153316" y="407956"/>
                  </a:lnTo>
                  <a:lnTo>
                    <a:pt x="1135600" y="445848"/>
                  </a:lnTo>
                  <a:lnTo>
                    <a:pt x="1099478" y="456198"/>
                  </a:lnTo>
                  <a:lnTo>
                    <a:pt x="1082782" y="449379"/>
                  </a:lnTo>
                  <a:lnTo>
                    <a:pt x="1039727" y="371381"/>
                  </a:lnTo>
                  <a:lnTo>
                    <a:pt x="1022040" y="322190"/>
                  </a:lnTo>
                  <a:lnTo>
                    <a:pt x="1005797" y="272418"/>
                  </a:lnTo>
                  <a:lnTo>
                    <a:pt x="990060" y="222455"/>
                  </a:lnTo>
                  <a:lnTo>
                    <a:pt x="973889" y="172690"/>
                  </a:lnTo>
                  <a:lnTo>
                    <a:pt x="956344" y="123511"/>
                  </a:lnTo>
                  <a:lnTo>
                    <a:pt x="936486" y="75309"/>
                  </a:lnTo>
                  <a:lnTo>
                    <a:pt x="913375" y="28473"/>
                  </a:lnTo>
                  <a:lnTo>
                    <a:pt x="878330" y="0"/>
                  </a:lnTo>
                  <a:lnTo>
                    <a:pt x="861707" y="2506"/>
                  </a:lnTo>
                  <a:lnTo>
                    <a:pt x="847995" y="11712"/>
                  </a:lnTo>
                  <a:lnTo>
                    <a:pt x="840323" y="24702"/>
                  </a:lnTo>
                  <a:lnTo>
                    <a:pt x="837314" y="39865"/>
                  </a:lnTo>
                  <a:lnTo>
                    <a:pt x="837593" y="55590"/>
                  </a:lnTo>
                  <a:lnTo>
                    <a:pt x="844286" y="107965"/>
                  </a:lnTo>
                  <a:lnTo>
                    <a:pt x="853913" y="159350"/>
                  </a:lnTo>
                  <a:lnTo>
                    <a:pt x="865814" y="209958"/>
                  </a:lnTo>
                  <a:lnTo>
                    <a:pt x="879328" y="259998"/>
                  </a:lnTo>
                  <a:lnTo>
                    <a:pt x="893795" y="309682"/>
                  </a:lnTo>
                  <a:lnTo>
                    <a:pt x="908554" y="359221"/>
                  </a:lnTo>
                  <a:lnTo>
                    <a:pt x="922947" y="408826"/>
                  </a:lnTo>
                  <a:lnTo>
                    <a:pt x="936311" y="458708"/>
                  </a:lnTo>
                  <a:lnTo>
                    <a:pt x="947987" y="509077"/>
                  </a:lnTo>
                  <a:lnTo>
                    <a:pt x="957315" y="560145"/>
                  </a:lnTo>
                  <a:lnTo>
                    <a:pt x="963634" y="612122"/>
                  </a:lnTo>
                  <a:lnTo>
                    <a:pt x="963302" y="631574"/>
                  </a:lnTo>
                  <a:lnTo>
                    <a:pt x="958259" y="650008"/>
                  </a:lnTo>
                  <a:lnTo>
                    <a:pt x="947473" y="665089"/>
                  </a:lnTo>
                  <a:lnTo>
                    <a:pt x="929912" y="674487"/>
                  </a:lnTo>
                  <a:lnTo>
                    <a:pt x="911843" y="675166"/>
                  </a:lnTo>
                  <a:lnTo>
                    <a:pt x="897510" y="667993"/>
                  </a:lnTo>
                  <a:lnTo>
                    <a:pt x="886519" y="655486"/>
                  </a:lnTo>
                  <a:lnTo>
                    <a:pt x="878480" y="640165"/>
                  </a:lnTo>
                  <a:lnTo>
                    <a:pt x="858567" y="593443"/>
                  </a:lnTo>
                  <a:lnTo>
                    <a:pt x="838239" y="546894"/>
                  </a:lnTo>
                  <a:lnTo>
                    <a:pt x="817454" y="500541"/>
                  </a:lnTo>
                  <a:lnTo>
                    <a:pt x="796172" y="454409"/>
                  </a:lnTo>
                  <a:lnTo>
                    <a:pt x="774351" y="408518"/>
                  </a:lnTo>
                  <a:lnTo>
                    <a:pt x="751951" y="362894"/>
                  </a:lnTo>
                  <a:lnTo>
                    <a:pt x="728930" y="317559"/>
                  </a:lnTo>
                  <a:lnTo>
                    <a:pt x="705248" y="272537"/>
                  </a:lnTo>
                  <a:lnTo>
                    <a:pt x="680864" y="227849"/>
                  </a:lnTo>
                  <a:lnTo>
                    <a:pt x="655736" y="183521"/>
                  </a:lnTo>
                  <a:lnTo>
                    <a:pt x="629825" y="139574"/>
                  </a:lnTo>
                  <a:lnTo>
                    <a:pt x="586193" y="109874"/>
                  </a:lnTo>
                  <a:lnTo>
                    <a:pt x="568118" y="115311"/>
                  </a:lnTo>
                  <a:lnTo>
                    <a:pt x="557793" y="124780"/>
                  </a:lnTo>
                  <a:lnTo>
                    <a:pt x="553011" y="136362"/>
                  </a:lnTo>
                  <a:lnTo>
                    <a:pt x="552429" y="149014"/>
                  </a:lnTo>
                  <a:lnTo>
                    <a:pt x="554705" y="161694"/>
                  </a:lnTo>
                  <a:lnTo>
                    <a:pt x="567395" y="206862"/>
                  </a:lnTo>
                  <a:lnTo>
                    <a:pt x="581627" y="252885"/>
                  </a:lnTo>
                  <a:lnTo>
                    <a:pt x="597003" y="299566"/>
                  </a:lnTo>
                  <a:lnTo>
                    <a:pt x="613123" y="346710"/>
                  </a:lnTo>
                  <a:lnTo>
                    <a:pt x="629589" y="394122"/>
                  </a:lnTo>
                  <a:lnTo>
                    <a:pt x="646000" y="441607"/>
                  </a:lnTo>
                  <a:lnTo>
                    <a:pt x="661959" y="488970"/>
                  </a:lnTo>
                  <a:lnTo>
                    <a:pt x="677066" y="536014"/>
                  </a:lnTo>
                  <a:lnTo>
                    <a:pt x="690921" y="582545"/>
                  </a:lnTo>
                  <a:lnTo>
                    <a:pt x="693371" y="596324"/>
                  </a:lnTo>
                  <a:lnTo>
                    <a:pt x="692326" y="609991"/>
                  </a:lnTo>
                  <a:lnTo>
                    <a:pt x="686558" y="622127"/>
                  </a:lnTo>
                  <a:lnTo>
                    <a:pt x="674837" y="631312"/>
                  </a:lnTo>
                  <a:lnTo>
                    <a:pt x="658966" y="634675"/>
                  </a:lnTo>
                  <a:lnTo>
                    <a:pt x="644982" y="630278"/>
                  </a:lnTo>
                  <a:lnTo>
                    <a:pt x="633346" y="620336"/>
                  </a:lnTo>
                  <a:lnTo>
                    <a:pt x="624516" y="607063"/>
                  </a:lnTo>
                  <a:lnTo>
                    <a:pt x="601745" y="565571"/>
                  </a:lnTo>
                  <a:lnTo>
                    <a:pt x="576311" y="523411"/>
                  </a:lnTo>
                  <a:lnTo>
                    <a:pt x="549451" y="480889"/>
                  </a:lnTo>
                  <a:lnTo>
                    <a:pt x="522402" y="438313"/>
                  </a:lnTo>
                  <a:lnTo>
                    <a:pt x="496401" y="395987"/>
                  </a:lnTo>
                  <a:lnTo>
                    <a:pt x="472684" y="354219"/>
                  </a:lnTo>
                  <a:lnTo>
                    <a:pt x="464329" y="341818"/>
                  </a:lnTo>
                  <a:lnTo>
                    <a:pt x="453279" y="332021"/>
                  </a:lnTo>
                  <a:lnTo>
                    <a:pt x="439632" y="326847"/>
                  </a:lnTo>
                  <a:lnTo>
                    <a:pt x="423481" y="328314"/>
                  </a:lnTo>
                  <a:lnTo>
                    <a:pt x="405249" y="337391"/>
                  </a:lnTo>
                  <a:lnTo>
                    <a:pt x="395978" y="349353"/>
                  </a:lnTo>
                  <a:lnTo>
                    <a:pt x="393042" y="363544"/>
                  </a:lnTo>
                  <a:lnTo>
                    <a:pt x="393816" y="379307"/>
                  </a:lnTo>
                  <a:lnTo>
                    <a:pt x="403674" y="433654"/>
                  </a:lnTo>
                  <a:lnTo>
                    <a:pt x="414810" y="487618"/>
                  </a:lnTo>
                  <a:lnTo>
                    <a:pt x="416855" y="538573"/>
                  </a:lnTo>
                  <a:lnTo>
                    <a:pt x="399441" y="583894"/>
                  </a:lnTo>
                  <a:lnTo>
                    <a:pt x="369657" y="613111"/>
                  </a:lnTo>
                  <a:lnTo>
                    <a:pt x="332499" y="633544"/>
                  </a:lnTo>
                  <a:lnTo>
                    <a:pt x="290346" y="647638"/>
                  </a:lnTo>
                  <a:lnTo>
                    <a:pt x="245577" y="657839"/>
                  </a:lnTo>
                  <a:lnTo>
                    <a:pt x="200571" y="666593"/>
                  </a:lnTo>
                  <a:lnTo>
                    <a:pt x="149200" y="678550"/>
                  </a:lnTo>
                  <a:lnTo>
                    <a:pt x="98524" y="693779"/>
                  </a:lnTo>
                  <a:lnTo>
                    <a:pt x="48729" y="712236"/>
                  </a:lnTo>
                  <a:lnTo>
                    <a:pt x="0" y="733878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3696881" y="5173798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0" y="0"/>
                  </a:moveTo>
                  <a:lnTo>
                    <a:pt x="38407" y="132772"/>
                  </a:lnTo>
                  <a:lnTo>
                    <a:pt x="151974" y="27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7277577" y="972412"/>
              <a:ext cx="1432560" cy="734060"/>
            </a:xfrm>
            <a:custGeom>
              <a:avLst/>
              <a:gdLst/>
              <a:ahLst/>
              <a:cxnLst/>
              <a:rect l="l" t="t" r="r" b="b"/>
              <a:pathLst>
                <a:path w="1432559" h="734060">
                  <a:moveTo>
                    <a:pt x="1432392" y="111524"/>
                  </a:moveTo>
                  <a:lnTo>
                    <a:pt x="1390637" y="122993"/>
                  </a:lnTo>
                  <a:lnTo>
                    <a:pt x="1363938" y="129936"/>
                  </a:lnTo>
                  <a:lnTo>
                    <a:pt x="1309628" y="144840"/>
                  </a:lnTo>
                  <a:lnTo>
                    <a:pt x="1257059" y="164193"/>
                  </a:lnTo>
                  <a:lnTo>
                    <a:pt x="1210782" y="191333"/>
                  </a:lnTo>
                  <a:lnTo>
                    <a:pt x="1175348" y="229601"/>
                  </a:lnTo>
                  <a:lnTo>
                    <a:pt x="1159088" y="270754"/>
                  </a:lnTo>
                  <a:lnTo>
                    <a:pt x="1154594" y="315652"/>
                  </a:lnTo>
                  <a:lnTo>
                    <a:pt x="1154969" y="362114"/>
                  </a:lnTo>
                  <a:lnTo>
                    <a:pt x="1153316" y="407956"/>
                  </a:lnTo>
                  <a:lnTo>
                    <a:pt x="1135600" y="445848"/>
                  </a:lnTo>
                  <a:lnTo>
                    <a:pt x="1099478" y="456198"/>
                  </a:lnTo>
                  <a:lnTo>
                    <a:pt x="1082782" y="449379"/>
                  </a:lnTo>
                  <a:lnTo>
                    <a:pt x="1039727" y="371381"/>
                  </a:lnTo>
                  <a:lnTo>
                    <a:pt x="1022040" y="322190"/>
                  </a:lnTo>
                  <a:lnTo>
                    <a:pt x="1005797" y="272418"/>
                  </a:lnTo>
                  <a:lnTo>
                    <a:pt x="990060" y="222455"/>
                  </a:lnTo>
                  <a:lnTo>
                    <a:pt x="973889" y="172690"/>
                  </a:lnTo>
                  <a:lnTo>
                    <a:pt x="956344" y="123511"/>
                  </a:lnTo>
                  <a:lnTo>
                    <a:pt x="936486" y="75309"/>
                  </a:lnTo>
                  <a:lnTo>
                    <a:pt x="913375" y="28473"/>
                  </a:lnTo>
                  <a:lnTo>
                    <a:pt x="878330" y="0"/>
                  </a:lnTo>
                  <a:lnTo>
                    <a:pt x="861707" y="2506"/>
                  </a:lnTo>
                  <a:lnTo>
                    <a:pt x="847995" y="11712"/>
                  </a:lnTo>
                  <a:lnTo>
                    <a:pt x="840323" y="24702"/>
                  </a:lnTo>
                  <a:lnTo>
                    <a:pt x="837314" y="39865"/>
                  </a:lnTo>
                  <a:lnTo>
                    <a:pt x="837593" y="55590"/>
                  </a:lnTo>
                  <a:lnTo>
                    <a:pt x="844286" y="107965"/>
                  </a:lnTo>
                  <a:lnTo>
                    <a:pt x="853913" y="159350"/>
                  </a:lnTo>
                  <a:lnTo>
                    <a:pt x="865814" y="209958"/>
                  </a:lnTo>
                  <a:lnTo>
                    <a:pt x="879328" y="259998"/>
                  </a:lnTo>
                  <a:lnTo>
                    <a:pt x="893795" y="309682"/>
                  </a:lnTo>
                  <a:lnTo>
                    <a:pt x="908554" y="359221"/>
                  </a:lnTo>
                  <a:lnTo>
                    <a:pt x="922947" y="408826"/>
                  </a:lnTo>
                  <a:lnTo>
                    <a:pt x="936311" y="458708"/>
                  </a:lnTo>
                  <a:lnTo>
                    <a:pt x="947987" y="509077"/>
                  </a:lnTo>
                  <a:lnTo>
                    <a:pt x="957315" y="560145"/>
                  </a:lnTo>
                  <a:lnTo>
                    <a:pt x="963634" y="612122"/>
                  </a:lnTo>
                  <a:lnTo>
                    <a:pt x="963302" y="631574"/>
                  </a:lnTo>
                  <a:lnTo>
                    <a:pt x="958259" y="650008"/>
                  </a:lnTo>
                  <a:lnTo>
                    <a:pt x="947473" y="665089"/>
                  </a:lnTo>
                  <a:lnTo>
                    <a:pt x="929912" y="674487"/>
                  </a:lnTo>
                  <a:lnTo>
                    <a:pt x="911843" y="675166"/>
                  </a:lnTo>
                  <a:lnTo>
                    <a:pt x="897510" y="667993"/>
                  </a:lnTo>
                  <a:lnTo>
                    <a:pt x="886519" y="655486"/>
                  </a:lnTo>
                  <a:lnTo>
                    <a:pt x="878480" y="640165"/>
                  </a:lnTo>
                  <a:lnTo>
                    <a:pt x="858567" y="593443"/>
                  </a:lnTo>
                  <a:lnTo>
                    <a:pt x="838239" y="546894"/>
                  </a:lnTo>
                  <a:lnTo>
                    <a:pt x="817454" y="500541"/>
                  </a:lnTo>
                  <a:lnTo>
                    <a:pt x="796172" y="454409"/>
                  </a:lnTo>
                  <a:lnTo>
                    <a:pt x="774351" y="408518"/>
                  </a:lnTo>
                  <a:lnTo>
                    <a:pt x="751951" y="362894"/>
                  </a:lnTo>
                  <a:lnTo>
                    <a:pt x="728930" y="317559"/>
                  </a:lnTo>
                  <a:lnTo>
                    <a:pt x="705248" y="272537"/>
                  </a:lnTo>
                  <a:lnTo>
                    <a:pt x="680864" y="227849"/>
                  </a:lnTo>
                  <a:lnTo>
                    <a:pt x="655736" y="183521"/>
                  </a:lnTo>
                  <a:lnTo>
                    <a:pt x="629825" y="139574"/>
                  </a:lnTo>
                  <a:lnTo>
                    <a:pt x="586193" y="109874"/>
                  </a:lnTo>
                  <a:lnTo>
                    <a:pt x="568118" y="115311"/>
                  </a:lnTo>
                  <a:lnTo>
                    <a:pt x="557793" y="124780"/>
                  </a:lnTo>
                  <a:lnTo>
                    <a:pt x="553011" y="136362"/>
                  </a:lnTo>
                  <a:lnTo>
                    <a:pt x="552429" y="149014"/>
                  </a:lnTo>
                  <a:lnTo>
                    <a:pt x="554705" y="161694"/>
                  </a:lnTo>
                  <a:lnTo>
                    <a:pt x="567395" y="206862"/>
                  </a:lnTo>
                  <a:lnTo>
                    <a:pt x="581627" y="252885"/>
                  </a:lnTo>
                  <a:lnTo>
                    <a:pt x="597003" y="299566"/>
                  </a:lnTo>
                  <a:lnTo>
                    <a:pt x="613123" y="346710"/>
                  </a:lnTo>
                  <a:lnTo>
                    <a:pt x="629589" y="394122"/>
                  </a:lnTo>
                  <a:lnTo>
                    <a:pt x="646000" y="441607"/>
                  </a:lnTo>
                  <a:lnTo>
                    <a:pt x="661959" y="488970"/>
                  </a:lnTo>
                  <a:lnTo>
                    <a:pt x="677066" y="536014"/>
                  </a:lnTo>
                  <a:lnTo>
                    <a:pt x="690921" y="582545"/>
                  </a:lnTo>
                  <a:lnTo>
                    <a:pt x="693371" y="596324"/>
                  </a:lnTo>
                  <a:lnTo>
                    <a:pt x="692326" y="609991"/>
                  </a:lnTo>
                  <a:lnTo>
                    <a:pt x="686558" y="622127"/>
                  </a:lnTo>
                  <a:lnTo>
                    <a:pt x="674837" y="631312"/>
                  </a:lnTo>
                  <a:lnTo>
                    <a:pt x="658966" y="634675"/>
                  </a:lnTo>
                  <a:lnTo>
                    <a:pt x="644982" y="630278"/>
                  </a:lnTo>
                  <a:lnTo>
                    <a:pt x="633346" y="620336"/>
                  </a:lnTo>
                  <a:lnTo>
                    <a:pt x="624516" y="607063"/>
                  </a:lnTo>
                  <a:lnTo>
                    <a:pt x="601745" y="565571"/>
                  </a:lnTo>
                  <a:lnTo>
                    <a:pt x="576311" y="523411"/>
                  </a:lnTo>
                  <a:lnTo>
                    <a:pt x="549451" y="480889"/>
                  </a:lnTo>
                  <a:lnTo>
                    <a:pt x="522402" y="438313"/>
                  </a:lnTo>
                  <a:lnTo>
                    <a:pt x="496401" y="395987"/>
                  </a:lnTo>
                  <a:lnTo>
                    <a:pt x="472684" y="354219"/>
                  </a:lnTo>
                  <a:lnTo>
                    <a:pt x="464329" y="341818"/>
                  </a:lnTo>
                  <a:lnTo>
                    <a:pt x="453279" y="332021"/>
                  </a:lnTo>
                  <a:lnTo>
                    <a:pt x="439632" y="326847"/>
                  </a:lnTo>
                  <a:lnTo>
                    <a:pt x="423481" y="328314"/>
                  </a:lnTo>
                  <a:lnTo>
                    <a:pt x="405249" y="337391"/>
                  </a:lnTo>
                  <a:lnTo>
                    <a:pt x="395978" y="349353"/>
                  </a:lnTo>
                  <a:lnTo>
                    <a:pt x="393042" y="363544"/>
                  </a:lnTo>
                  <a:lnTo>
                    <a:pt x="393816" y="379307"/>
                  </a:lnTo>
                  <a:lnTo>
                    <a:pt x="403674" y="433654"/>
                  </a:lnTo>
                  <a:lnTo>
                    <a:pt x="414810" y="487618"/>
                  </a:lnTo>
                  <a:lnTo>
                    <a:pt x="416855" y="538573"/>
                  </a:lnTo>
                  <a:lnTo>
                    <a:pt x="399441" y="583894"/>
                  </a:lnTo>
                  <a:lnTo>
                    <a:pt x="369657" y="613111"/>
                  </a:lnTo>
                  <a:lnTo>
                    <a:pt x="332499" y="633544"/>
                  </a:lnTo>
                  <a:lnTo>
                    <a:pt x="290346" y="647638"/>
                  </a:lnTo>
                  <a:lnTo>
                    <a:pt x="245577" y="657839"/>
                  </a:lnTo>
                  <a:lnTo>
                    <a:pt x="200571" y="666593"/>
                  </a:lnTo>
                  <a:lnTo>
                    <a:pt x="149200" y="678550"/>
                  </a:lnTo>
                  <a:lnTo>
                    <a:pt x="98524" y="693779"/>
                  </a:lnTo>
                  <a:lnTo>
                    <a:pt x="48729" y="712236"/>
                  </a:lnTo>
                  <a:lnTo>
                    <a:pt x="0" y="733878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8675682" y="1021914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0" y="0"/>
                  </a:moveTo>
                  <a:lnTo>
                    <a:pt x="38407" y="132772"/>
                  </a:lnTo>
                  <a:lnTo>
                    <a:pt x="151974" y="27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3249276" y="2801646"/>
              <a:ext cx="1099185" cy="1109980"/>
            </a:xfrm>
            <a:custGeom>
              <a:avLst/>
              <a:gdLst/>
              <a:ahLst/>
              <a:cxnLst/>
              <a:rect l="l" t="t" r="r" b="b"/>
              <a:pathLst>
                <a:path w="1099184" h="1109979">
                  <a:moveTo>
                    <a:pt x="0" y="0"/>
                  </a:moveTo>
                  <a:lnTo>
                    <a:pt x="25817" y="34762"/>
                  </a:lnTo>
                  <a:lnTo>
                    <a:pt x="41962" y="57132"/>
                  </a:lnTo>
                  <a:lnTo>
                    <a:pt x="75531" y="102352"/>
                  </a:lnTo>
                  <a:lnTo>
                    <a:pt x="112616" y="144338"/>
                  </a:lnTo>
                  <a:lnTo>
                    <a:pt x="154679" y="177637"/>
                  </a:lnTo>
                  <a:lnTo>
                    <a:pt x="203185" y="196798"/>
                  </a:lnTo>
                  <a:lnTo>
                    <a:pt x="247433" y="197044"/>
                  </a:lnTo>
                  <a:lnTo>
                    <a:pt x="290909" y="184965"/>
                  </a:lnTo>
                  <a:lnTo>
                    <a:pt x="334078" y="167782"/>
                  </a:lnTo>
                  <a:lnTo>
                    <a:pt x="377404" y="152713"/>
                  </a:lnTo>
                  <a:lnTo>
                    <a:pt x="391555" y="149898"/>
                  </a:lnTo>
                  <a:lnTo>
                    <a:pt x="405460" y="150238"/>
                  </a:lnTo>
                  <a:lnTo>
                    <a:pt x="419141" y="155496"/>
                  </a:lnTo>
                  <a:lnTo>
                    <a:pt x="432620" y="167437"/>
                  </a:lnTo>
                  <a:lnTo>
                    <a:pt x="441875" y="185414"/>
                  </a:lnTo>
                  <a:lnTo>
                    <a:pt x="441568" y="203446"/>
                  </a:lnTo>
                  <a:lnTo>
                    <a:pt x="384469" y="271836"/>
                  </a:lnTo>
                  <a:lnTo>
                    <a:pt x="345029" y="306144"/>
                  </a:lnTo>
                  <a:lnTo>
                    <a:pt x="304524" y="339316"/>
                  </a:lnTo>
                  <a:lnTo>
                    <a:pt x="263657" y="372086"/>
                  </a:lnTo>
                  <a:lnTo>
                    <a:pt x="223132" y="405189"/>
                  </a:lnTo>
                  <a:lnTo>
                    <a:pt x="183652" y="439360"/>
                  </a:lnTo>
                  <a:lnTo>
                    <a:pt x="145920" y="475333"/>
                  </a:lnTo>
                  <a:lnTo>
                    <a:pt x="110639" y="513843"/>
                  </a:lnTo>
                  <a:lnTo>
                    <a:pt x="96271" y="541721"/>
                  </a:lnTo>
                  <a:lnTo>
                    <a:pt x="96797" y="556823"/>
                  </a:lnTo>
                  <a:lnTo>
                    <a:pt x="105156" y="571409"/>
                  </a:lnTo>
                  <a:lnTo>
                    <a:pt x="118705" y="580854"/>
                  </a:lnTo>
                  <a:lnTo>
                    <a:pt x="133592" y="583298"/>
                  </a:lnTo>
                  <a:lnTo>
                    <a:pt x="148815" y="580609"/>
                  </a:lnTo>
                  <a:lnTo>
                    <a:pt x="209761" y="549437"/>
                  </a:lnTo>
                  <a:lnTo>
                    <a:pt x="254168" y="521846"/>
                  </a:lnTo>
                  <a:lnTo>
                    <a:pt x="297025" y="492418"/>
                  </a:lnTo>
                  <a:lnTo>
                    <a:pt x="338769" y="461692"/>
                  </a:lnTo>
                  <a:lnTo>
                    <a:pt x="379836" y="430207"/>
                  </a:lnTo>
                  <a:lnTo>
                    <a:pt x="420661" y="398501"/>
                  </a:lnTo>
                  <a:lnTo>
                    <a:pt x="461681" y="367115"/>
                  </a:lnTo>
                  <a:lnTo>
                    <a:pt x="503332" y="336586"/>
                  </a:lnTo>
                  <a:lnTo>
                    <a:pt x="546048" y="307453"/>
                  </a:lnTo>
                  <a:lnTo>
                    <a:pt x="590267" y="280256"/>
                  </a:lnTo>
                  <a:lnTo>
                    <a:pt x="636423" y="255534"/>
                  </a:lnTo>
                  <a:lnTo>
                    <a:pt x="673682" y="246818"/>
                  </a:lnTo>
                  <a:lnTo>
                    <a:pt x="691647" y="251406"/>
                  </a:lnTo>
                  <a:lnTo>
                    <a:pt x="706768" y="264370"/>
                  </a:lnTo>
                  <a:lnTo>
                    <a:pt x="713948" y="280965"/>
                  </a:lnTo>
                  <a:lnTo>
                    <a:pt x="712456" y="296923"/>
                  </a:lnTo>
                  <a:lnTo>
                    <a:pt x="704781" y="311698"/>
                  </a:lnTo>
                  <a:lnTo>
                    <a:pt x="693413" y="324743"/>
                  </a:lnTo>
                  <a:lnTo>
                    <a:pt x="657080" y="360230"/>
                  </a:lnTo>
                  <a:lnTo>
                    <a:pt x="621059" y="396043"/>
                  </a:lnTo>
                  <a:lnTo>
                    <a:pt x="585387" y="432210"/>
                  </a:lnTo>
                  <a:lnTo>
                    <a:pt x="550099" y="468761"/>
                  </a:lnTo>
                  <a:lnTo>
                    <a:pt x="515233" y="505726"/>
                  </a:lnTo>
                  <a:lnTo>
                    <a:pt x="480825" y="543134"/>
                  </a:lnTo>
                  <a:lnTo>
                    <a:pt x="446910" y="581016"/>
                  </a:lnTo>
                  <a:lnTo>
                    <a:pt x="413527" y="619402"/>
                  </a:lnTo>
                  <a:lnTo>
                    <a:pt x="380711" y="658320"/>
                  </a:lnTo>
                  <a:lnTo>
                    <a:pt x="348498" y="697801"/>
                  </a:lnTo>
                  <a:lnTo>
                    <a:pt x="316926" y="737875"/>
                  </a:lnTo>
                  <a:lnTo>
                    <a:pt x="302504" y="772093"/>
                  </a:lnTo>
                  <a:lnTo>
                    <a:pt x="305052" y="789302"/>
                  </a:lnTo>
                  <a:lnTo>
                    <a:pt x="316669" y="804180"/>
                  </a:lnTo>
                  <a:lnTo>
                    <a:pt x="329235" y="810372"/>
                  </a:lnTo>
                  <a:lnTo>
                    <a:pt x="341762" y="810633"/>
                  </a:lnTo>
                  <a:lnTo>
                    <a:pt x="353765" y="806591"/>
                  </a:lnTo>
                  <a:lnTo>
                    <a:pt x="402261" y="771683"/>
                  </a:lnTo>
                  <a:lnTo>
                    <a:pt x="440000" y="741743"/>
                  </a:lnTo>
                  <a:lnTo>
                    <a:pt x="477939" y="710499"/>
                  </a:lnTo>
                  <a:lnTo>
                    <a:pt x="516039" y="678393"/>
                  </a:lnTo>
                  <a:lnTo>
                    <a:pt x="554264" y="645868"/>
                  </a:lnTo>
                  <a:lnTo>
                    <a:pt x="592577" y="613367"/>
                  </a:lnTo>
                  <a:lnTo>
                    <a:pt x="630939" y="581332"/>
                  </a:lnTo>
                  <a:lnTo>
                    <a:pt x="669314" y="550207"/>
                  </a:lnTo>
                  <a:lnTo>
                    <a:pt x="707663" y="520434"/>
                  </a:lnTo>
                  <a:lnTo>
                    <a:pt x="732735" y="509181"/>
                  </a:lnTo>
                  <a:lnTo>
                    <a:pt x="746137" y="510160"/>
                  </a:lnTo>
                  <a:lnTo>
                    <a:pt x="758944" y="517757"/>
                  </a:lnTo>
                  <a:lnTo>
                    <a:pt x="767829" y="531331"/>
                  </a:lnTo>
                  <a:lnTo>
                    <a:pt x="768798" y="545958"/>
                  </a:lnTo>
                  <a:lnTo>
                    <a:pt x="763747" y="560406"/>
                  </a:lnTo>
                  <a:lnTo>
                    <a:pt x="754575" y="573444"/>
                  </a:lnTo>
                  <a:lnTo>
                    <a:pt x="724152" y="609701"/>
                  </a:lnTo>
                  <a:lnTo>
                    <a:pt x="694071" y="648682"/>
                  </a:lnTo>
                  <a:lnTo>
                    <a:pt x="664171" y="689124"/>
                  </a:lnTo>
                  <a:lnTo>
                    <a:pt x="634288" y="729761"/>
                  </a:lnTo>
                  <a:lnTo>
                    <a:pt x="604258" y="769331"/>
                  </a:lnTo>
                  <a:lnTo>
                    <a:pt x="573921" y="806570"/>
                  </a:lnTo>
                  <a:lnTo>
                    <a:pt x="565390" y="818850"/>
                  </a:lnTo>
                  <a:lnTo>
                    <a:pt x="560262" y="832698"/>
                  </a:lnTo>
                  <a:lnTo>
                    <a:pt x="560384" y="847293"/>
                  </a:lnTo>
                  <a:lnTo>
                    <a:pt x="567604" y="861815"/>
                  </a:lnTo>
                  <a:lnTo>
                    <a:pt x="582669" y="875519"/>
                  </a:lnTo>
                  <a:lnTo>
                    <a:pt x="597177" y="879827"/>
                  </a:lnTo>
                  <a:lnTo>
                    <a:pt x="611468" y="877422"/>
                  </a:lnTo>
                  <a:lnTo>
                    <a:pt x="625879" y="870990"/>
                  </a:lnTo>
                  <a:lnTo>
                    <a:pt x="672963" y="842110"/>
                  </a:lnTo>
                  <a:lnTo>
                    <a:pt x="719225" y="812179"/>
                  </a:lnTo>
                  <a:lnTo>
                    <a:pt x="765978" y="791811"/>
                  </a:lnTo>
                  <a:lnTo>
                    <a:pt x="814528" y="791622"/>
                  </a:lnTo>
                  <a:lnTo>
                    <a:pt x="852551" y="808796"/>
                  </a:lnTo>
                  <a:lnTo>
                    <a:pt x="885058" y="836026"/>
                  </a:lnTo>
                  <a:lnTo>
                    <a:pt x="913467" y="870208"/>
                  </a:lnTo>
                  <a:lnTo>
                    <a:pt x="939196" y="908240"/>
                  </a:lnTo>
                  <a:lnTo>
                    <a:pt x="963662" y="947016"/>
                  </a:lnTo>
                  <a:lnTo>
                    <a:pt x="993419" y="990565"/>
                  </a:lnTo>
                  <a:lnTo>
                    <a:pt x="1025973" y="1032280"/>
                  </a:lnTo>
                  <a:lnTo>
                    <a:pt x="1061218" y="1072005"/>
                  </a:lnTo>
                  <a:lnTo>
                    <a:pt x="1099045" y="1109582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3174918" y="2704289"/>
              <a:ext cx="139065" cy="152400"/>
            </a:xfrm>
            <a:custGeom>
              <a:avLst/>
              <a:gdLst/>
              <a:ahLst/>
              <a:cxnLst/>
              <a:rect l="l" t="t" r="r" b="b"/>
              <a:pathLst>
                <a:path w="139065" h="152400">
                  <a:moveTo>
                    <a:pt x="0" y="0"/>
                  </a:moveTo>
                  <a:lnTo>
                    <a:pt x="28972" y="151788"/>
                  </a:lnTo>
                  <a:lnTo>
                    <a:pt x="138812" y="678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2044025" y="785059"/>
              <a:ext cx="658495" cy="1455420"/>
            </a:xfrm>
            <a:custGeom>
              <a:avLst/>
              <a:gdLst/>
              <a:ahLst/>
              <a:cxnLst/>
              <a:rect l="l" t="t" r="r" b="b"/>
              <a:pathLst>
                <a:path w="658495" h="1455420">
                  <a:moveTo>
                    <a:pt x="51465" y="1455195"/>
                  </a:moveTo>
                  <a:lnTo>
                    <a:pt x="72730" y="1417475"/>
                  </a:lnTo>
                  <a:lnTo>
                    <a:pt x="86605" y="1393631"/>
                  </a:lnTo>
                  <a:lnTo>
                    <a:pt x="114274" y="1344579"/>
                  </a:lnTo>
                  <a:lnTo>
                    <a:pt x="137559" y="1293629"/>
                  </a:lnTo>
                  <a:lnTo>
                    <a:pt x="150883" y="1241662"/>
                  </a:lnTo>
                  <a:lnTo>
                    <a:pt x="148672" y="1189555"/>
                  </a:lnTo>
                  <a:lnTo>
                    <a:pt x="130909" y="1149029"/>
                  </a:lnTo>
                  <a:lnTo>
                    <a:pt x="102200" y="1114217"/>
                  </a:lnTo>
                  <a:lnTo>
                    <a:pt x="68952" y="1081761"/>
                  </a:lnTo>
                  <a:lnTo>
                    <a:pt x="37572" y="1048302"/>
                  </a:lnTo>
                  <a:lnTo>
                    <a:pt x="29247" y="1036517"/>
                  </a:lnTo>
                  <a:lnTo>
                    <a:pt x="23905" y="1023675"/>
                  </a:lnTo>
                  <a:lnTo>
                    <a:pt x="23148" y="1009037"/>
                  </a:lnTo>
                  <a:lnTo>
                    <a:pt x="28579" y="991868"/>
                  </a:lnTo>
                  <a:lnTo>
                    <a:pt x="41241" y="976105"/>
                  </a:lnTo>
                  <a:lnTo>
                    <a:pt x="57841" y="969055"/>
                  </a:lnTo>
                  <a:lnTo>
                    <a:pt x="76456" y="968872"/>
                  </a:lnTo>
                  <a:lnTo>
                    <a:pt x="95166" y="973711"/>
                  </a:lnTo>
                  <a:lnTo>
                    <a:pt x="143536" y="993422"/>
                  </a:lnTo>
                  <a:lnTo>
                    <a:pt x="190914" y="1015510"/>
                  </a:lnTo>
                  <a:lnTo>
                    <a:pt x="237687" y="1039032"/>
                  </a:lnTo>
                  <a:lnTo>
                    <a:pt x="284240" y="1063049"/>
                  </a:lnTo>
                  <a:lnTo>
                    <a:pt x="330959" y="1086617"/>
                  </a:lnTo>
                  <a:lnTo>
                    <a:pt x="378228" y="1108798"/>
                  </a:lnTo>
                  <a:lnTo>
                    <a:pt x="426433" y="1128648"/>
                  </a:lnTo>
                  <a:lnTo>
                    <a:pt x="475959" y="1145227"/>
                  </a:lnTo>
                  <a:lnTo>
                    <a:pt x="491737" y="1148147"/>
                  </a:lnTo>
                  <a:lnTo>
                    <a:pt x="507271" y="1147022"/>
                  </a:lnTo>
                  <a:lnTo>
                    <a:pt x="520855" y="1140402"/>
                  </a:lnTo>
                  <a:lnTo>
                    <a:pt x="530783" y="1126835"/>
                  </a:lnTo>
                  <a:lnTo>
                    <a:pt x="533905" y="1110617"/>
                  </a:lnTo>
                  <a:lnTo>
                    <a:pt x="530087" y="1096022"/>
                  </a:lnTo>
                  <a:lnTo>
                    <a:pt x="468186" y="1040195"/>
                  </a:lnTo>
                  <a:lnTo>
                    <a:pt x="424926" y="1010839"/>
                  </a:lnTo>
                  <a:lnTo>
                    <a:pt x="380617" y="983646"/>
                  </a:lnTo>
                  <a:lnTo>
                    <a:pt x="335575" y="957997"/>
                  </a:lnTo>
                  <a:lnTo>
                    <a:pt x="290114" y="933275"/>
                  </a:lnTo>
                  <a:lnTo>
                    <a:pt x="244551" y="908864"/>
                  </a:lnTo>
                  <a:lnTo>
                    <a:pt x="199199" y="884145"/>
                  </a:lnTo>
                  <a:lnTo>
                    <a:pt x="154375" y="858502"/>
                  </a:lnTo>
                  <a:lnTo>
                    <a:pt x="110394" y="831317"/>
                  </a:lnTo>
                  <a:lnTo>
                    <a:pt x="67570" y="801973"/>
                  </a:lnTo>
                  <a:lnTo>
                    <a:pt x="26220" y="769852"/>
                  </a:lnTo>
                  <a:lnTo>
                    <a:pt x="3110" y="739354"/>
                  </a:lnTo>
                  <a:lnTo>
                    <a:pt x="0" y="721075"/>
                  </a:lnTo>
                  <a:lnTo>
                    <a:pt x="5696" y="701990"/>
                  </a:lnTo>
                  <a:lnTo>
                    <a:pt x="17939" y="688684"/>
                  </a:lnTo>
                  <a:lnTo>
                    <a:pt x="33127" y="683560"/>
                  </a:lnTo>
                  <a:lnTo>
                    <a:pt x="49746" y="684566"/>
                  </a:lnTo>
                  <a:lnTo>
                    <a:pt x="66285" y="689649"/>
                  </a:lnTo>
                  <a:lnTo>
                    <a:pt x="113478" y="708419"/>
                  </a:lnTo>
                  <a:lnTo>
                    <a:pt x="160841" y="726771"/>
                  </a:lnTo>
                  <a:lnTo>
                    <a:pt x="208386" y="744661"/>
                  </a:lnTo>
                  <a:lnTo>
                    <a:pt x="256125" y="762043"/>
                  </a:lnTo>
                  <a:lnTo>
                    <a:pt x="304071" y="778871"/>
                  </a:lnTo>
                  <a:lnTo>
                    <a:pt x="352237" y="795101"/>
                  </a:lnTo>
                  <a:lnTo>
                    <a:pt x="400634" y="810687"/>
                  </a:lnTo>
                  <a:lnTo>
                    <a:pt x="449275" y="825584"/>
                  </a:lnTo>
                  <a:lnTo>
                    <a:pt x="498173" y="839746"/>
                  </a:lnTo>
                  <a:lnTo>
                    <a:pt x="547339" y="853127"/>
                  </a:lnTo>
                  <a:lnTo>
                    <a:pt x="596787" y="865683"/>
                  </a:lnTo>
                  <a:lnTo>
                    <a:pt x="615833" y="867959"/>
                  </a:lnTo>
                  <a:lnTo>
                    <a:pt x="633913" y="864949"/>
                  </a:lnTo>
                  <a:lnTo>
                    <a:pt x="648601" y="855625"/>
                  </a:lnTo>
                  <a:lnTo>
                    <a:pt x="657471" y="838964"/>
                  </a:lnTo>
                  <a:lnTo>
                    <a:pt x="658020" y="824966"/>
                  </a:lnTo>
                  <a:lnTo>
                    <a:pt x="653166" y="813414"/>
                  </a:lnTo>
                  <a:lnTo>
                    <a:pt x="592987" y="773973"/>
                  </a:lnTo>
                  <a:lnTo>
                    <a:pt x="550291" y="751664"/>
                  </a:lnTo>
                  <a:lnTo>
                    <a:pt x="506322" y="729702"/>
                  </a:lnTo>
                  <a:lnTo>
                    <a:pt x="461500" y="707943"/>
                  </a:lnTo>
                  <a:lnTo>
                    <a:pt x="416245" y="686241"/>
                  </a:lnTo>
                  <a:lnTo>
                    <a:pt x="370976" y="664449"/>
                  </a:lnTo>
                  <a:lnTo>
                    <a:pt x="326113" y="642422"/>
                  </a:lnTo>
                  <a:lnTo>
                    <a:pt x="282076" y="620014"/>
                  </a:lnTo>
                  <a:lnTo>
                    <a:pt x="239285" y="597079"/>
                  </a:lnTo>
                  <a:lnTo>
                    <a:pt x="214258" y="566105"/>
                  </a:lnTo>
                  <a:lnTo>
                    <a:pt x="215992" y="551315"/>
                  </a:lnTo>
                  <a:lnTo>
                    <a:pt x="224783" y="537679"/>
                  </a:lnTo>
                  <a:lnTo>
                    <a:pt x="237752" y="530848"/>
                  </a:lnTo>
                  <a:lnTo>
                    <a:pt x="253006" y="529589"/>
                  </a:lnTo>
                  <a:lnTo>
                    <a:pt x="268647" y="532669"/>
                  </a:lnTo>
                  <a:lnTo>
                    <a:pt x="314141" y="545726"/>
                  </a:lnTo>
                  <a:lnTo>
                    <a:pt x="361983" y="557363"/>
                  </a:lnTo>
                  <a:lnTo>
                    <a:pt x="411087" y="568242"/>
                  </a:lnTo>
                  <a:lnTo>
                    <a:pt x="460363" y="579025"/>
                  </a:lnTo>
                  <a:lnTo>
                    <a:pt x="508724" y="590375"/>
                  </a:lnTo>
                  <a:lnTo>
                    <a:pt x="555079" y="602955"/>
                  </a:lnTo>
                  <a:lnTo>
                    <a:pt x="569767" y="605757"/>
                  </a:lnTo>
                  <a:lnTo>
                    <a:pt x="584504" y="604813"/>
                  </a:lnTo>
                  <a:lnTo>
                    <a:pt x="597789" y="598768"/>
                  </a:lnTo>
                  <a:lnTo>
                    <a:pt x="608122" y="586269"/>
                  </a:lnTo>
                  <a:lnTo>
                    <a:pt x="614518" y="566934"/>
                  </a:lnTo>
                  <a:lnTo>
                    <a:pt x="612556" y="551927"/>
                  </a:lnTo>
                  <a:lnTo>
                    <a:pt x="604550" y="539848"/>
                  </a:lnTo>
                  <a:lnTo>
                    <a:pt x="592814" y="529296"/>
                  </a:lnTo>
                  <a:lnTo>
                    <a:pt x="547289" y="498018"/>
                  </a:lnTo>
                  <a:lnTo>
                    <a:pt x="501136" y="467918"/>
                  </a:lnTo>
                  <a:lnTo>
                    <a:pt x="463522" y="433483"/>
                  </a:lnTo>
                  <a:lnTo>
                    <a:pt x="443612" y="389201"/>
                  </a:lnTo>
                  <a:lnTo>
                    <a:pt x="443847" y="347481"/>
                  </a:lnTo>
                  <a:lnTo>
                    <a:pt x="455511" y="306711"/>
                  </a:lnTo>
                  <a:lnTo>
                    <a:pt x="475193" y="266860"/>
                  </a:lnTo>
                  <a:lnTo>
                    <a:pt x="499481" y="227893"/>
                  </a:lnTo>
                  <a:lnTo>
                    <a:pt x="524964" y="189777"/>
                  </a:lnTo>
                  <a:lnTo>
                    <a:pt x="552655" y="144887"/>
                  </a:lnTo>
                  <a:lnTo>
                    <a:pt x="577534" y="98185"/>
                  </a:lnTo>
                  <a:lnTo>
                    <a:pt x="599501" y="49836"/>
                  </a:lnTo>
                  <a:lnTo>
                    <a:pt x="618456" y="0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2036774" y="2193347"/>
              <a:ext cx="127000" cy="154940"/>
            </a:xfrm>
            <a:custGeom>
              <a:avLst/>
              <a:gdLst/>
              <a:ahLst/>
              <a:cxnLst/>
              <a:rect l="l" t="t" r="r" b="b"/>
              <a:pathLst>
                <a:path w="127000" h="154939">
                  <a:moveTo>
                    <a:pt x="5591" y="0"/>
                  </a:moveTo>
                  <a:lnTo>
                    <a:pt x="0" y="154428"/>
                  </a:lnTo>
                  <a:lnTo>
                    <a:pt x="126896" y="66246"/>
                  </a:lnTo>
                  <a:lnTo>
                    <a:pt x="5591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3391631" y="1197563"/>
              <a:ext cx="1432560" cy="734060"/>
            </a:xfrm>
            <a:custGeom>
              <a:avLst/>
              <a:gdLst/>
              <a:ahLst/>
              <a:cxnLst/>
              <a:rect l="l" t="t" r="r" b="b"/>
              <a:pathLst>
                <a:path w="1432559" h="734060">
                  <a:moveTo>
                    <a:pt x="1432392" y="111524"/>
                  </a:moveTo>
                  <a:lnTo>
                    <a:pt x="1390637" y="122993"/>
                  </a:lnTo>
                  <a:lnTo>
                    <a:pt x="1363938" y="129936"/>
                  </a:lnTo>
                  <a:lnTo>
                    <a:pt x="1309628" y="144840"/>
                  </a:lnTo>
                  <a:lnTo>
                    <a:pt x="1257059" y="164193"/>
                  </a:lnTo>
                  <a:lnTo>
                    <a:pt x="1210782" y="191333"/>
                  </a:lnTo>
                  <a:lnTo>
                    <a:pt x="1175348" y="229601"/>
                  </a:lnTo>
                  <a:lnTo>
                    <a:pt x="1159088" y="270754"/>
                  </a:lnTo>
                  <a:lnTo>
                    <a:pt x="1154594" y="315652"/>
                  </a:lnTo>
                  <a:lnTo>
                    <a:pt x="1154969" y="362114"/>
                  </a:lnTo>
                  <a:lnTo>
                    <a:pt x="1153316" y="407956"/>
                  </a:lnTo>
                  <a:lnTo>
                    <a:pt x="1135600" y="445848"/>
                  </a:lnTo>
                  <a:lnTo>
                    <a:pt x="1099478" y="456198"/>
                  </a:lnTo>
                  <a:lnTo>
                    <a:pt x="1082782" y="449379"/>
                  </a:lnTo>
                  <a:lnTo>
                    <a:pt x="1039727" y="371381"/>
                  </a:lnTo>
                  <a:lnTo>
                    <a:pt x="1022040" y="322190"/>
                  </a:lnTo>
                  <a:lnTo>
                    <a:pt x="1005797" y="272418"/>
                  </a:lnTo>
                  <a:lnTo>
                    <a:pt x="990060" y="222455"/>
                  </a:lnTo>
                  <a:lnTo>
                    <a:pt x="973889" y="172690"/>
                  </a:lnTo>
                  <a:lnTo>
                    <a:pt x="956344" y="123511"/>
                  </a:lnTo>
                  <a:lnTo>
                    <a:pt x="936486" y="75309"/>
                  </a:lnTo>
                  <a:lnTo>
                    <a:pt x="913375" y="28473"/>
                  </a:lnTo>
                  <a:lnTo>
                    <a:pt x="878330" y="0"/>
                  </a:lnTo>
                  <a:lnTo>
                    <a:pt x="861707" y="2506"/>
                  </a:lnTo>
                  <a:lnTo>
                    <a:pt x="847995" y="11712"/>
                  </a:lnTo>
                  <a:lnTo>
                    <a:pt x="840323" y="24702"/>
                  </a:lnTo>
                  <a:lnTo>
                    <a:pt x="837314" y="39865"/>
                  </a:lnTo>
                  <a:lnTo>
                    <a:pt x="837593" y="55590"/>
                  </a:lnTo>
                  <a:lnTo>
                    <a:pt x="844286" y="107965"/>
                  </a:lnTo>
                  <a:lnTo>
                    <a:pt x="853913" y="159350"/>
                  </a:lnTo>
                  <a:lnTo>
                    <a:pt x="865814" y="209958"/>
                  </a:lnTo>
                  <a:lnTo>
                    <a:pt x="879328" y="259998"/>
                  </a:lnTo>
                  <a:lnTo>
                    <a:pt x="893795" y="309682"/>
                  </a:lnTo>
                  <a:lnTo>
                    <a:pt x="908554" y="359221"/>
                  </a:lnTo>
                  <a:lnTo>
                    <a:pt x="922947" y="408826"/>
                  </a:lnTo>
                  <a:lnTo>
                    <a:pt x="936311" y="458708"/>
                  </a:lnTo>
                  <a:lnTo>
                    <a:pt x="947987" y="509077"/>
                  </a:lnTo>
                  <a:lnTo>
                    <a:pt x="957315" y="560145"/>
                  </a:lnTo>
                  <a:lnTo>
                    <a:pt x="963634" y="612122"/>
                  </a:lnTo>
                  <a:lnTo>
                    <a:pt x="963302" y="631574"/>
                  </a:lnTo>
                  <a:lnTo>
                    <a:pt x="958259" y="650008"/>
                  </a:lnTo>
                  <a:lnTo>
                    <a:pt x="947473" y="665089"/>
                  </a:lnTo>
                  <a:lnTo>
                    <a:pt x="929912" y="674487"/>
                  </a:lnTo>
                  <a:lnTo>
                    <a:pt x="911843" y="675166"/>
                  </a:lnTo>
                  <a:lnTo>
                    <a:pt x="897510" y="667993"/>
                  </a:lnTo>
                  <a:lnTo>
                    <a:pt x="886519" y="655486"/>
                  </a:lnTo>
                  <a:lnTo>
                    <a:pt x="878480" y="640165"/>
                  </a:lnTo>
                  <a:lnTo>
                    <a:pt x="858567" y="593443"/>
                  </a:lnTo>
                  <a:lnTo>
                    <a:pt x="838239" y="546894"/>
                  </a:lnTo>
                  <a:lnTo>
                    <a:pt x="817454" y="500541"/>
                  </a:lnTo>
                  <a:lnTo>
                    <a:pt x="796172" y="454409"/>
                  </a:lnTo>
                  <a:lnTo>
                    <a:pt x="774351" y="408518"/>
                  </a:lnTo>
                  <a:lnTo>
                    <a:pt x="751951" y="362894"/>
                  </a:lnTo>
                  <a:lnTo>
                    <a:pt x="728930" y="317559"/>
                  </a:lnTo>
                  <a:lnTo>
                    <a:pt x="705248" y="272537"/>
                  </a:lnTo>
                  <a:lnTo>
                    <a:pt x="680864" y="227849"/>
                  </a:lnTo>
                  <a:lnTo>
                    <a:pt x="655736" y="183521"/>
                  </a:lnTo>
                  <a:lnTo>
                    <a:pt x="629825" y="139574"/>
                  </a:lnTo>
                  <a:lnTo>
                    <a:pt x="586193" y="109874"/>
                  </a:lnTo>
                  <a:lnTo>
                    <a:pt x="568118" y="115311"/>
                  </a:lnTo>
                  <a:lnTo>
                    <a:pt x="557793" y="124780"/>
                  </a:lnTo>
                  <a:lnTo>
                    <a:pt x="553011" y="136362"/>
                  </a:lnTo>
                  <a:lnTo>
                    <a:pt x="552429" y="149014"/>
                  </a:lnTo>
                  <a:lnTo>
                    <a:pt x="554705" y="161694"/>
                  </a:lnTo>
                  <a:lnTo>
                    <a:pt x="567395" y="206862"/>
                  </a:lnTo>
                  <a:lnTo>
                    <a:pt x="581627" y="252885"/>
                  </a:lnTo>
                  <a:lnTo>
                    <a:pt x="597003" y="299566"/>
                  </a:lnTo>
                  <a:lnTo>
                    <a:pt x="613123" y="346710"/>
                  </a:lnTo>
                  <a:lnTo>
                    <a:pt x="629589" y="394122"/>
                  </a:lnTo>
                  <a:lnTo>
                    <a:pt x="646000" y="441607"/>
                  </a:lnTo>
                  <a:lnTo>
                    <a:pt x="661959" y="488970"/>
                  </a:lnTo>
                  <a:lnTo>
                    <a:pt x="677066" y="536014"/>
                  </a:lnTo>
                  <a:lnTo>
                    <a:pt x="690921" y="582545"/>
                  </a:lnTo>
                  <a:lnTo>
                    <a:pt x="693371" y="596324"/>
                  </a:lnTo>
                  <a:lnTo>
                    <a:pt x="692326" y="609991"/>
                  </a:lnTo>
                  <a:lnTo>
                    <a:pt x="686558" y="622127"/>
                  </a:lnTo>
                  <a:lnTo>
                    <a:pt x="674837" y="631312"/>
                  </a:lnTo>
                  <a:lnTo>
                    <a:pt x="658966" y="634675"/>
                  </a:lnTo>
                  <a:lnTo>
                    <a:pt x="644982" y="630278"/>
                  </a:lnTo>
                  <a:lnTo>
                    <a:pt x="633346" y="620336"/>
                  </a:lnTo>
                  <a:lnTo>
                    <a:pt x="624516" y="607063"/>
                  </a:lnTo>
                  <a:lnTo>
                    <a:pt x="601745" y="565571"/>
                  </a:lnTo>
                  <a:lnTo>
                    <a:pt x="576311" y="523411"/>
                  </a:lnTo>
                  <a:lnTo>
                    <a:pt x="549451" y="480889"/>
                  </a:lnTo>
                  <a:lnTo>
                    <a:pt x="522402" y="438313"/>
                  </a:lnTo>
                  <a:lnTo>
                    <a:pt x="496401" y="395987"/>
                  </a:lnTo>
                  <a:lnTo>
                    <a:pt x="472684" y="354219"/>
                  </a:lnTo>
                  <a:lnTo>
                    <a:pt x="464329" y="341818"/>
                  </a:lnTo>
                  <a:lnTo>
                    <a:pt x="453279" y="332021"/>
                  </a:lnTo>
                  <a:lnTo>
                    <a:pt x="439632" y="326847"/>
                  </a:lnTo>
                  <a:lnTo>
                    <a:pt x="423481" y="328314"/>
                  </a:lnTo>
                  <a:lnTo>
                    <a:pt x="405249" y="337391"/>
                  </a:lnTo>
                  <a:lnTo>
                    <a:pt x="395978" y="349353"/>
                  </a:lnTo>
                  <a:lnTo>
                    <a:pt x="393042" y="363544"/>
                  </a:lnTo>
                  <a:lnTo>
                    <a:pt x="393816" y="379307"/>
                  </a:lnTo>
                  <a:lnTo>
                    <a:pt x="403674" y="433654"/>
                  </a:lnTo>
                  <a:lnTo>
                    <a:pt x="414810" y="487618"/>
                  </a:lnTo>
                  <a:lnTo>
                    <a:pt x="416855" y="538573"/>
                  </a:lnTo>
                  <a:lnTo>
                    <a:pt x="399441" y="583894"/>
                  </a:lnTo>
                  <a:lnTo>
                    <a:pt x="369657" y="613111"/>
                  </a:lnTo>
                  <a:lnTo>
                    <a:pt x="332499" y="633544"/>
                  </a:lnTo>
                  <a:lnTo>
                    <a:pt x="290346" y="647638"/>
                  </a:lnTo>
                  <a:lnTo>
                    <a:pt x="245577" y="657839"/>
                  </a:lnTo>
                  <a:lnTo>
                    <a:pt x="200571" y="666593"/>
                  </a:lnTo>
                  <a:lnTo>
                    <a:pt x="149200" y="678550"/>
                  </a:lnTo>
                  <a:lnTo>
                    <a:pt x="98524" y="693779"/>
                  </a:lnTo>
                  <a:lnTo>
                    <a:pt x="48729" y="712236"/>
                  </a:lnTo>
                  <a:lnTo>
                    <a:pt x="0" y="733878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4789738" y="1247063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0" y="0"/>
                  </a:moveTo>
                  <a:lnTo>
                    <a:pt x="38407" y="132772"/>
                  </a:lnTo>
                  <a:lnTo>
                    <a:pt x="151974" y="27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7418856" y="10234913"/>
              <a:ext cx="1062990" cy="1073785"/>
            </a:xfrm>
            <a:custGeom>
              <a:avLst/>
              <a:gdLst/>
              <a:ahLst/>
              <a:cxnLst/>
              <a:rect l="l" t="t" r="r" b="b"/>
              <a:pathLst>
                <a:path w="1062990" h="1073784">
                  <a:moveTo>
                    <a:pt x="0" y="0"/>
                  </a:moveTo>
                  <a:lnTo>
                    <a:pt x="25817" y="34762"/>
                  </a:lnTo>
                  <a:lnTo>
                    <a:pt x="41962" y="57132"/>
                  </a:lnTo>
                  <a:lnTo>
                    <a:pt x="75531" y="102352"/>
                  </a:lnTo>
                  <a:lnTo>
                    <a:pt x="112616" y="144338"/>
                  </a:lnTo>
                  <a:lnTo>
                    <a:pt x="154679" y="177637"/>
                  </a:lnTo>
                  <a:lnTo>
                    <a:pt x="203185" y="196798"/>
                  </a:lnTo>
                  <a:lnTo>
                    <a:pt x="247433" y="197044"/>
                  </a:lnTo>
                  <a:lnTo>
                    <a:pt x="290909" y="184965"/>
                  </a:lnTo>
                  <a:lnTo>
                    <a:pt x="334078" y="167782"/>
                  </a:lnTo>
                  <a:lnTo>
                    <a:pt x="377404" y="152713"/>
                  </a:lnTo>
                  <a:lnTo>
                    <a:pt x="391555" y="149898"/>
                  </a:lnTo>
                  <a:lnTo>
                    <a:pt x="405460" y="150238"/>
                  </a:lnTo>
                  <a:lnTo>
                    <a:pt x="419141" y="155496"/>
                  </a:lnTo>
                  <a:lnTo>
                    <a:pt x="432620" y="167437"/>
                  </a:lnTo>
                  <a:lnTo>
                    <a:pt x="441875" y="185414"/>
                  </a:lnTo>
                  <a:lnTo>
                    <a:pt x="441568" y="203446"/>
                  </a:lnTo>
                  <a:lnTo>
                    <a:pt x="384469" y="271836"/>
                  </a:lnTo>
                  <a:lnTo>
                    <a:pt x="345029" y="306144"/>
                  </a:lnTo>
                  <a:lnTo>
                    <a:pt x="304524" y="339316"/>
                  </a:lnTo>
                  <a:lnTo>
                    <a:pt x="263657" y="372086"/>
                  </a:lnTo>
                  <a:lnTo>
                    <a:pt x="223132" y="405189"/>
                  </a:lnTo>
                  <a:lnTo>
                    <a:pt x="183652" y="439360"/>
                  </a:lnTo>
                  <a:lnTo>
                    <a:pt x="145920" y="475333"/>
                  </a:lnTo>
                  <a:lnTo>
                    <a:pt x="110639" y="513843"/>
                  </a:lnTo>
                  <a:lnTo>
                    <a:pt x="96271" y="541721"/>
                  </a:lnTo>
                  <a:lnTo>
                    <a:pt x="96797" y="556823"/>
                  </a:lnTo>
                  <a:lnTo>
                    <a:pt x="105156" y="571409"/>
                  </a:lnTo>
                  <a:lnTo>
                    <a:pt x="118705" y="580854"/>
                  </a:lnTo>
                  <a:lnTo>
                    <a:pt x="133592" y="583298"/>
                  </a:lnTo>
                  <a:lnTo>
                    <a:pt x="148815" y="580609"/>
                  </a:lnTo>
                  <a:lnTo>
                    <a:pt x="209761" y="549437"/>
                  </a:lnTo>
                  <a:lnTo>
                    <a:pt x="254168" y="521846"/>
                  </a:lnTo>
                  <a:lnTo>
                    <a:pt x="297025" y="492418"/>
                  </a:lnTo>
                  <a:lnTo>
                    <a:pt x="338769" y="461692"/>
                  </a:lnTo>
                  <a:lnTo>
                    <a:pt x="379836" y="430207"/>
                  </a:lnTo>
                  <a:lnTo>
                    <a:pt x="420661" y="398501"/>
                  </a:lnTo>
                  <a:lnTo>
                    <a:pt x="461681" y="367115"/>
                  </a:lnTo>
                  <a:lnTo>
                    <a:pt x="503332" y="336586"/>
                  </a:lnTo>
                  <a:lnTo>
                    <a:pt x="546048" y="307453"/>
                  </a:lnTo>
                  <a:lnTo>
                    <a:pt x="590267" y="280256"/>
                  </a:lnTo>
                  <a:lnTo>
                    <a:pt x="636423" y="255534"/>
                  </a:lnTo>
                  <a:lnTo>
                    <a:pt x="673682" y="246818"/>
                  </a:lnTo>
                  <a:lnTo>
                    <a:pt x="691647" y="251406"/>
                  </a:lnTo>
                  <a:lnTo>
                    <a:pt x="706768" y="264370"/>
                  </a:lnTo>
                  <a:lnTo>
                    <a:pt x="713948" y="280965"/>
                  </a:lnTo>
                  <a:lnTo>
                    <a:pt x="712456" y="296923"/>
                  </a:lnTo>
                  <a:lnTo>
                    <a:pt x="704781" y="311698"/>
                  </a:lnTo>
                  <a:lnTo>
                    <a:pt x="693413" y="324743"/>
                  </a:lnTo>
                  <a:lnTo>
                    <a:pt x="657080" y="360230"/>
                  </a:lnTo>
                  <a:lnTo>
                    <a:pt x="621059" y="396043"/>
                  </a:lnTo>
                  <a:lnTo>
                    <a:pt x="585387" y="432210"/>
                  </a:lnTo>
                  <a:lnTo>
                    <a:pt x="550099" y="468761"/>
                  </a:lnTo>
                  <a:lnTo>
                    <a:pt x="515233" y="505726"/>
                  </a:lnTo>
                  <a:lnTo>
                    <a:pt x="480825" y="543134"/>
                  </a:lnTo>
                  <a:lnTo>
                    <a:pt x="446910" y="581016"/>
                  </a:lnTo>
                  <a:lnTo>
                    <a:pt x="413527" y="619402"/>
                  </a:lnTo>
                  <a:lnTo>
                    <a:pt x="380711" y="658320"/>
                  </a:lnTo>
                  <a:lnTo>
                    <a:pt x="348498" y="697801"/>
                  </a:lnTo>
                  <a:lnTo>
                    <a:pt x="316926" y="737875"/>
                  </a:lnTo>
                  <a:lnTo>
                    <a:pt x="302504" y="772093"/>
                  </a:lnTo>
                  <a:lnTo>
                    <a:pt x="305052" y="789302"/>
                  </a:lnTo>
                  <a:lnTo>
                    <a:pt x="316669" y="804180"/>
                  </a:lnTo>
                  <a:lnTo>
                    <a:pt x="329235" y="810372"/>
                  </a:lnTo>
                  <a:lnTo>
                    <a:pt x="341762" y="810633"/>
                  </a:lnTo>
                  <a:lnTo>
                    <a:pt x="353765" y="806591"/>
                  </a:lnTo>
                  <a:lnTo>
                    <a:pt x="402261" y="771683"/>
                  </a:lnTo>
                  <a:lnTo>
                    <a:pt x="440000" y="741743"/>
                  </a:lnTo>
                  <a:lnTo>
                    <a:pt x="477939" y="710499"/>
                  </a:lnTo>
                  <a:lnTo>
                    <a:pt x="516039" y="678393"/>
                  </a:lnTo>
                  <a:lnTo>
                    <a:pt x="554264" y="645868"/>
                  </a:lnTo>
                  <a:lnTo>
                    <a:pt x="592577" y="613367"/>
                  </a:lnTo>
                  <a:lnTo>
                    <a:pt x="630939" y="581332"/>
                  </a:lnTo>
                  <a:lnTo>
                    <a:pt x="669314" y="550207"/>
                  </a:lnTo>
                  <a:lnTo>
                    <a:pt x="707663" y="520434"/>
                  </a:lnTo>
                  <a:lnTo>
                    <a:pt x="732735" y="509181"/>
                  </a:lnTo>
                  <a:lnTo>
                    <a:pt x="746137" y="510160"/>
                  </a:lnTo>
                  <a:lnTo>
                    <a:pt x="758944" y="517757"/>
                  </a:lnTo>
                  <a:lnTo>
                    <a:pt x="767829" y="531331"/>
                  </a:lnTo>
                  <a:lnTo>
                    <a:pt x="768798" y="545958"/>
                  </a:lnTo>
                  <a:lnTo>
                    <a:pt x="763747" y="560406"/>
                  </a:lnTo>
                  <a:lnTo>
                    <a:pt x="754575" y="573444"/>
                  </a:lnTo>
                  <a:lnTo>
                    <a:pt x="724152" y="609701"/>
                  </a:lnTo>
                  <a:lnTo>
                    <a:pt x="694071" y="648682"/>
                  </a:lnTo>
                  <a:lnTo>
                    <a:pt x="664171" y="689124"/>
                  </a:lnTo>
                  <a:lnTo>
                    <a:pt x="634288" y="729761"/>
                  </a:lnTo>
                  <a:lnTo>
                    <a:pt x="604258" y="769331"/>
                  </a:lnTo>
                  <a:lnTo>
                    <a:pt x="573921" y="806570"/>
                  </a:lnTo>
                  <a:lnTo>
                    <a:pt x="565390" y="818850"/>
                  </a:lnTo>
                  <a:lnTo>
                    <a:pt x="560262" y="832698"/>
                  </a:lnTo>
                  <a:lnTo>
                    <a:pt x="560384" y="847293"/>
                  </a:lnTo>
                  <a:lnTo>
                    <a:pt x="567604" y="861815"/>
                  </a:lnTo>
                  <a:lnTo>
                    <a:pt x="582669" y="875519"/>
                  </a:lnTo>
                  <a:lnTo>
                    <a:pt x="597177" y="879827"/>
                  </a:lnTo>
                  <a:lnTo>
                    <a:pt x="611468" y="877422"/>
                  </a:lnTo>
                  <a:lnTo>
                    <a:pt x="625879" y="870990"/>
                  </a:lnTo>
                  <a:lnTo>
                    <a:pt x="672963" y="842110"/>
                  </a:lnTo>
                  <a:lnTo>
                    <a:pt x="719225" y="812179"/>
                  </a:lnTo>
                  <a:lnTo>
                    <a:pt x="765978" y="791811"/>
                  </a:lnTo>
                  <a:lnTo>
                    <a:pt x="814528" y="791622"/>
                  </a:lnTo>
                  <a:lnTo>
                    <a:pt x="852551" y="808796"/>
                  </a:lnTo>
                  <a:lnTo>
                    <a:pt x="885058" y="836026"/>
                  </a:lnTo>
                  <a:lnTo>
                    <a:pt x="913467" y="870208"/>
                  </a:lnTo>
                  <a:lnTo>
                    <a:pt x="939196" y="908240"/>
                  </a:lnTo>
                  <a:lnTo>
                    <a:pt x="963662" y="947016"/>
                  </a:lnTo>
                  <a:lnTo>
                    <a:pt x="993419" y="990565"/>
                  </a:lnTo>
                  <a:lnTo>
                    <a:pt x="1025973" y="1032280"/>
                  </a:lnTo>
                  <a:lnTo>
                    <a:pt x="1061218" y="1072005"/>
                  </a:lnTo>
                  <a:lnTo>
                    <a:pt x="1062866" y="1073642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7344487" y="10137557"/>
              <a:ext cx="139065" cy="152400"/>
            </a:xfrm>
            <a:custGeom>
              <a:avLst/>
              <a:gdLst/>
              <a:ahLst/>
              <a:cxnLst/>
              <a:rect l="l" t="t" r="r" b="b"/>
              <a:pathLst>
                <a:path w="139065" h="152400">
                  <a:moveTo>
                    <a:pt x="0" y="0"/>
                  </a:moveTo>
                  <a:lnTo>
                    <a:pt x="28983" y="151788"/>
                  </a:lnTo>
                  <a:lnTo>
                    <a:pt x="138822" y="678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7561209" y="8630831"/>
              <a:ext cx="1432560" cy="734060"/>
            </a:xfrm>
            <a:custGeom>
              <a:avLst/>
              <a:gdLst/>
              <a:ahLst/>
              <a:cxnLst/>
              <a:rect l="l" t="t" r="r" b="b"/>
              <a:pathLst>
                <a:path w="1432559" h="734059">
                  <a:moveTo>
                    <a:pt x="1432392" y="111524"/>
                  </a:moveTo>
                  <a:lnTo>
                    <a:pt x="1390637" y="122993"/>
                  </a:lnTo>
                  <a:lnTo>
                    <a:pt x="1363938" y="129936"/>
                  </a:lnTo>
                  <a:lnTo>
                    <a:pt x="1309628" y="144840"/>
                  </a:lnTo>
                  <a:lnTo>
                    <a:pt x="1257059" y="164193"/>
                  </a:lnTo>
                  <a:lnTo>
                    <a:pt x="1210782" y="191333"/>
                  </a:lnTo>
                  <a:lnTo>
                    <a:pt x="1175348" y="229601"/>
                  </a:lnTo>
                  <a:lnTo>
                    <a:pt x="1159088" y="270754"/>
                  </a:lnTo>
                  <a:lnTo>
                    <a:pt x="1154594" y="315652"/>
                  </a:lnTo>
                  <a:lnTo>
                    <a:pt x="1154969" y="362114"/>
                  </a:lnTo>
                  <a:lnTo>
                    <a:pt x="1153316" y="407956"/>
                  </a:lnTo>
                  <a:lnTo>
                    <a:pt x="1135600" y="445848"/>
                  </a:lnTo>
                  <a:lnTo>
                    <a:pt x="1099478" y="456198"/>
                  </a:lnTo>
                  <a:lnTo>
                    <a:pt x="1082782" y="449379"/>
                  </a:lnTo>
                  <a:lnTo>
                    <a:pt x="1039727" y="371381"/>
                  </a:lnTo>
                  <a:lnTo>
                    <a:pt x="1022040" y="322190"/>
                  </a:lnTo>
                  <a:lnTo>
                    <a:pt x="1005797" y="272418"/>
                  </a:lnTo>
                  <a:lnTo>
                    <a:pt x="990060" y="222455"/>
                  </a:lnTo>
                  <a:lnTo>
                    <a:pt x="973889" y="172690"/>
                  </a:lnTo>
                  <a:lnTo>
                    <a:pt x="956344" y="123511"/>
                  </a:lnTo>
                  <a:lnTo>
                    <a:pt x="936486" y="75309"/>
                  </a:lnTo>
                  <a:lnTo>
                    <a:pt x="913375" y="28473"/>
                  </a:lnTo>
                  <a:lnTo>
                    <a:pt x="878330" y="0"/>
                  </a:lnTo>
                  <a:lnTo>
                    <a:pt x="861707" y="2506"/>
                  </a:lnTo>
                  <a:lnTo>
                    <a:pt x="847995" y="11712"/>
                  </a:lnTo>
                  <a:lnTo>
                    <a:pt x="840323" y="24702"/>
                  </a:lnTo>
                  <a:lnTo>
                    <a:pt x="837314" y="39865"/>
                  </a:lnTo>
                  <a:lnTo>
                    <a:pt x="837593" y="55590"/>
                  </a:lnTo>
                  <a:lnTo>
                    <a:pt x="844286" y="107965"/>
                  </a:lnTo>
                  <a:lnTo>
                    <a:pt x="853913" y="159350"/>
                  </a:lnTo>
                  <a:lnTo>
                    <a:pt x="865814" y="209958"/>
                  </a:lnTo>
                  <a:lnTo>
                    <a:pt x="879328" y="259998"/>
                  </a:lnTo>
                  <a:lnTo>
                    <a:pt x="893795" y="309682"/>
                  </a:lnTo>
                  <a:lnTo>
                    <a:pt x="908554" y="359221"/>
                  </a:lnTo>
                  <a:lnTo>
                    <a:pt x="922947" y="408826"/>
                  </a:lnTo>
                  <a:lnTo>
                    <a:pt x="936311" y="458708"/>
                  </a:lnTo>
                  <a:lnTo>
                    <a:pt x="947987" y="509077"/>
                  </a:lnTo>
                  <a:lnTo>
                    <a:pt x="957315" y="560145"/>
                  </a:lnTo>
                  <a:lnTo>
                    <a:pt x="963634" y="612122"/>
                  </a:lnTo>
                  <a:lnTo>
                    <a:pt x="963302" y="631574"/>
                  </a:lnTo>
                  <a:lnTo>
                    <a:pt x="958259" y="650008"/>
                  </a:lnTo>
                  <a:lnTo>
                    <a:pt x="947473" y="665089"/>
                  </a:lnTo>
                  <a:lnTo>
                    <a:pt x="929912" y="674487"/>
                  </a:lnTo>
                  <a:lnTo>
                    <a:pt x="911843" y="675166"/>
                  </a:lnTo>
                  <a:lnTo>
                    <a:pt x="897510" y="667993"/>
                  </a:lnTo>
                  <a:lnTo>
                    <a:pt x="886519" y="655486"/>
                  </a:lnTo>
                  <a:lnTo>
                    <a:pt x="878480" y="640165"/>
                  </a:lnTo>
                  <a:lnTo>
                    <a:pt x="858567" y="593443"/>
                  </a:lnTo>
                  <a:lnTo>
                    <a:pt x="838239" y="546894"/>
                  </a:lnTo>
                  <a:lnTo>
                    <a:pt x="817454" y="500541"/>
                  </a:lnTo>
                  <a:lnTo>
                    <a:pt x="796172" y="454409"/>
                  </a:lnTo>
                  <a:lnTo>
                    <a:pt x="774351" y="408518"/>
                  </a:lnTo>
                  <a:lnTo>
                    <a:pt x="751951" y="362894"/>
                  </a:lnTo>
                  <a:lnTo>
                    <a:pt x="728930" y="317559"/>
                  </a:lnTo>
                  <a:lnTo>
                    <a:pt x="705248" y="272537"/>
                  </a:lnTo>
                  <a:lnTo>
                    <a:pt x="680864" y="227849"/>
                  </a:lnTo>
                  <a:lnTo>
                    <a:pt x="655736" y="183521"/>
                  </a:lnTo>
                  <a:lnTo>
                    <a:pt x="629825" y="139574"/>
                  </a:lnTo>
                  <a:lnTo>
                    <a:pt x="586193" y="109874"/>
                  </a:lnTo>
                  <a:lnTo>
                    <a:pt x="568118" y="115311"/>
                  </a:lnTo>
                  <a:lnTo>
                    <a:pt x="557793" y="124780"/>
                  </a:lnTo>
                  <a:lnTo>
                    <a:pt x="553011" y="136362"/>
                  </a:lnTo>
                  <a:lnTo>
                    <a:pt x="552429" y="149014"/>
                  </a:lnTo>
                  <a:lnTo>
                    <a:pt x="554705" y="161694"/>
                  </a:lnTo>
                  <a:lnTo>
                    <a:pt x="567395" y="206862"/>
                  </a:lnTo>
                  <a:lnTo>
                    <a:pt x="581627" y="252885"/>
                  </a:lnTo>
                  <a:lnTo>
                    <a:pt x="597003" y="299566"/>
                  </a:lnTo>
                  <a:lnTo>
                    <a:pt x="613123" y="346710"/>
                  </a:lnTo>
                  <a:lnTo>
                    <a:pt x="629589" y="394122"/>
                  </a:lnTo>
                  <a:lnTo>
                    <a:pt x="646000" y="441607"/>
                  </a:lnTo>
                  <a:lnTo>
                    <a:pt x="661959" y="488970"/>
                  </a:lnTo>
                  <a:lnTo>
                    <a:pt x="677066" y="536014"/>
                  </a:lnTo>
                  <a:lnTo>
                    <a:pt x="690921" y="582545"/>
                  </a:lnTo>
                  <a:lnTo>
                    <a:pt x="693371" y="596324"/>
                  </a:lnTo>
                  <a:lnTo>
                    <a:pt x="692326" y="609991"/>
                  </a:lnTo>
                  <a:lnTo>
                    <a:pt x="686558" y="622127"/>
                  </a:lnTo>
                  <a:lnTo>
                    <a:pt x="674837" y="631312"/>
                  </a:lnTo>
                  <a:lnTo>
                    <a:pt x="658966" y="634675"/>
                  </a:lnTo>
                  <a:lnTo>
                    <a:pt x="644982" y="630278"/>
                  </a:lnTo>
                  <a:lnTo>
                    <a:pt x="633346" y="620336"/>
                  </a:lnTo>
                  <a:lnTo>
                    <a:pt x="624516" y="607063"/>
                  </a:lnTo>
                  <a:lnTo>
                    <a:pt x="601745" y="565571"/>
                  </a:lnTo>
                  <a:lnTo>
                    <a:pt x="576311" y="523411"/>
                  </a:lnTo>
                  <a:lnTo>
                    <a:pt x="549451" y="480889"/>
                  </a:lnTo>
                  <a:lnTo>
                    <a:pt x="522402" y="438313"/>
                  </a:lnTo>
                  <a:lnTo>
                    <a:pt x="496401" y="395987"/>
                  </a:lnTo>
                  <a:lnTo>
                    <a:pt x="472684" y="354219"/>
                  </a:lnTo>
                  <a:lnTo>
                    <a:pt x="464329" y="341818"/>
                  </a:lnTo>
                  <a:lnTo>
                    <a:pt x="453279" y="332021"/>
                  </a:lnTo>
                  <a:lnTo>
                    <a:pt x="439632" y="326847"/>
                  </a:lnTo>
                  <a:lnTo>
                    <a:pt x="423481" y="328314"/>
                  </a:lnTo>
                  <a:lnTo>
                    <a:pt x="405249" y="337391"/>
                  </a:lnTo>
                  <a:lnTo>
                    <a:pt x="395978" y="349353"/>
                  </a:lnTo>
                  <a:lnTo>
                    <a:pt x="393042" y="363544"/>
                  </a:lnTo>
                  <a:lnTo>
                    <a:pt x="393816" y="379307"/>
                  </a:lnTo>
                  <a:lnTo>
                    <a:pt x="403674" y="433654"/>
                  </a:lnTo>
                  <a:lnTo>
                    <a:pt x="414810" y="487618"/>
                  </a:lnTo>
                  <a:lnTo>
                    <a:pt x="416855" y="538573"/>
                  </a:lnTo>
                  <a:lnTo>
                    <a:pt x="399441" y="583894"/>
                  </a:lnTo>
                  <a:lnTo>
                    <a:pt x="369657" y="613111"/>
                  </a:lnTo>
                  <a:lnTo>
                    <a:pt x="332499" y="633544"/>
                  </a:lnTo>
                  <a:lnTo>
                    <a:pt x="290346" y="647638"/>
                  </a:lnTo>
                  <a:lnTo>
                    <a:pt x="245577" y="657839"/>
                  </a:lnTo>
                  <a:lnTo>
                    <a:pt x="200571" y="666593"/>
                  </a:lnTo>
                  <a:lnTo>
                    <a:pt x="149200" y="678550"/>
                  </a:lnTo>
                  <a:lnTo>
                    <a:pt x="98524" y="693779"/>
                  </a:lnTo>
                  <a:lnTo>
                    <a:pt x="48729" y="712236"/>
                  </a:lnTo>
                  <a:lnTo>
                    <a:pt x="0" y="733878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8959317" y="8680332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0" y="0"/>
                  </a:moveTo>
                  <a:lnTo>
                    <a:pt x="38396" y="132772"/>
                  </a:lnTo>
                  <a:lnTo>
                    <a:pt x="151974" y="27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2010480" y="0"/>
              <a:ext cx="1072515" cy="772795"/>
            </a:xfrm>
            <a:custGeom>
              <a:avLst/>
              <a:gdLst/>
              <a:ahLst/>
              <a:cxnLst/>
              <a:rect l="l" t="t" r="r" b="b"/>
              <a:pathLst>
                <a:path w="1072515" h="772795">
                  <a:moveTo>
                    <a:pt x="280798" y="0"/>
                  </a:moveTo>
                  <a:lnTo>
                    <a:pt x="247832" y="42251"/>
                  </a:lnTo>
                  <a:lnTo>
                    <a:pt x="213550" y="81715"/>
                  </a:lnTo>
                  <a:lnTo>
                    <a:pt x="178056" y="120201"/>
                  </a:lnTo>
                  <a:lnTo>
                    <a:pt x="142148" y="158340"/>
                  </a:lnTo>
                  <a:lnTo>
                    <a:pt x="106624" y="196761"/>
                  </a:lnTo>
                  <a:lnTo>
                    <a:pt x="72284" y="236094"/>
                  </a:lnTo>
                  <a:lnTo>
                    <a:pt x="39925" y="276968"/>
                  </a:lnTo>
                  <a:lnTo>
                    <a:pt x="10348" y="320013"/>
                  </a:lnTo>
                  <a:lnTo>
                    <a:pt x="0" y="349620"/>
                  </a:lnTo>
                  <a:lnTo>
                    <a:pt x="2623" y="364502"/>
                  </a:lnTo>
                  <a:lnTo>
                    <a:pt x="12930" y="377782"/>
                  </a:lnTo>
                  <a:lnTo>
                    <a:pt x="27661" y="385250"/>
                  </a:lnTo>
                  <a:lnTo>
                    <a:pt x="42744" y="385599"/>
                  </a:lnTo>
                  <a:lnTo>
                    <a:pt x="57444" y="380816"/>
                  </a:lnTo>
                  <a:lnTo>
                    <a:pt x="113459" y="341466"/>
                  </a:lnTo>
                  <a:lnTo>
                    <a:pt x="153594" y="307964"/>
                  </a:lnTo>
                  <a:lnTo>
                    <a:pt x="191938" y="272857"/>
                  </a:lnTo>
                  <a:lnTo>
                    <a:pt x="229000" y="236621"/>
                  </a:lnTo>
                  <a:lnTo>
                    <a:pt x="265285" y="199726"/>
                  </a:lnTo>
                  <a:lnTo>
                    <a:pt x="301301" y="162648"/>
                  </a:lnTo>
                  <a:lnTo>
                    <a:pt x="337553" y="125857"/>
                  </a:lnTo>
                  <a:lnTo>
                    <a:pt x="374549" y="89829"/>
                  </a:lnTo>
                  <a:lnTo>
                    <a:pt x="412796" y="55035"/>
                  </a:lnTo>
                  <a:lnTo>
                    <a:pt x="452799" y="21949"/>
                  </a:lnTo>
                  <a:lnTo>
                    <a:pt x="482817" y="0"/>
                  </a:lnTo>
                </a:path>
                <a:path w="1072515" h="772795">
                  <a:moveTo>
                    <a:pt x="572057" y="0"/>
                  </a:moveTo>
                  <a:lnTo>
                    <a:pt x="575375" y="5437"/>
                  </a:lnTo>
                  <a:lnTo>
                    <a:pt x="576118" y="21448"/>
                  </a:lnTo>
                  <a:lnTo>
                    <a:pt x="570574" y="37147"/>
                  </a:lnTo>
                  <a:lnTo>
                    <a:pt x="561133" y="51647"/>
                  </a:lnTo>
                  <a:lnTo>
                    <a:pt x="530092" y="91846"/>
                  </a:lnTo>
                  <a:lnTo>
                    <a:pt x="499406" y="132323"/>
                  </a:lnTo>
                  <a:lnTo>
                    <a:pt x="469114" y="173102"/>
                  </a:lnTo>
                  <a:lnTo>
                    <a:pt x="439257" y="214209"/>
                  </a:lnTo>
                  <a:lnTo>
                    <a:pt x="409875" y="255666"/>
                  </a:lnTo>
                  <a:lnTo>
                    <a:pt x="381007" y="297500"/>
                  </a:lnTo>
                  <a:lnTo>
                    <a:pt x="352695" y="339733"/>
                  </a:lnTo>
                  <a:lnTo>
                    <a:pt x="324979" y="382391"/>
                  </a:lnTo>
                  <a:lnTo>
                    <a:pt x="297899" y="425497"/>
                  </a:lnTo>
                  <a:lnTo>
                    <a:pt x="271494" y="469077"/>
                  </a:lnTo>
                  <a:lnTo>
                    <a:pt x="245806" y="513155"/>
                  </a:lnTo>
                  <a:lnTo>
                    <a:pt x="236288" y="549047"/>
                  </a:lnTo>
                  <a:lnTo>
                    <a:pt x="241205" y="565735"/>
                  </a:lnTo>
                  <a:lnTo>
                    <a:pt x="254780" y="578851"/>
                  </a:lnTo>
                  <a:lnTo>
                    <a:pt x="268085" y="583234"/>
                  </a:lnTo>
                  <a:lnTo>
                    <a:pt x="280527" y="581749"/>
                  </a:lnTo>
                  <a:lnTo>
                    <a:pt x="335017" y="534758"/>
                  </a:lnTo>
                  <a:lnTo>
                    <a:pt x="368221" y="499858"/>
                  </a:lnTo>
                  <a:lnTo>
                    <a:pt x="401442" y="463637"/>
                  </a:lnTo>
                  <a:lnTo>
                    <a:pt x="434704" y="426541"/>
                  </a:lnTo>
                  <a:lnTo>
                    <a:pt x="468030" y="389013"/>
                  </a:lnTo>
                  <a:lnTo>
                    <a:pt x="501447" y="351496"/>
                  </a:lnTo>
                  <a:lnTo>
                    <a:pt x="534977" y="314434"/>
                  </a:lnTo>
                  <a:lnTo>
                    <a:pt x="568647" y="278271"/>
                  </a:lnTo>
                  <a:lnTo>
                    <a:pt x="602479" y="243451"/>
                  </a:lnTo>
                  <a:lnTo>
                    <a:pt x="639148" y="227922"/>
                  </a:lnTo>
                  <a:lnTo>
                    <a:pt x="652889" y="233663"/>
                  </a:lnTo>
                  <a:lnTo>
                    <a:pt x="663576" y="245868"/>
                  </a:lnTo>
                  <a:lnTo>
                    <a:pt x="666571" y="260217"/>
                  </a:lnTo>
                  <a:lnTo>
                    <a:pt x="663580" y="275228"/>
                  </a:lnTo>
                  <a:lnTo>
                    <a:pt x="656312" y="289416"/>
                  </a:lnTo>
                  <a:lnTo>
                    <a:pt x="631231" y="329554"/>
                  </a:lnTo>
                  <a:lnTo>
                    <a:pt x="606868" y="372342"/>
                  </a:lnTo>
                  <a:lnTo>
                    <a:pt x="582887" y="416551"/>
                  </a:lnTo>
                  <a:lnTo>
                    <a:pt x="558950" y="460952"/>
                  </a:lnTo>
                  <a:lnTo>
                    <a:pt x="534721" y="504317"/>
                  </a:lnTo>
                  <a:lnTo>
                    <a:pt x="509861" y="545415"/>
                  </a:lnTo>
                  <a:lnTo>
                    <a:pt x="503122" y="558763"/>
                  </a:lnTo>
                  <a:lnTo>
                    <a:pt x="499971" y="573190"/>
                  </a:lnTo>
                  <a:lnTo>
                    <a:pt x="502124" y="587626"/>
                  </a:lnTo>
                  <a:lnTo>
                    <a:pt x="511294" y="601002"/>
                  </a:lnTo>
                  <a:lnTo>
                    <a:pt x="528119" y="612476"/>
                  </a:lnTo>
                  <a:lnTo>
                    <a:pt x="543086" y="614722"/>
                  </a:lnTo>
                  <a:lnTo>
                    <a:pt x="556903" y="610352"/>
                  </a:lnTo>
                  <a:lnTo>
                    <a:pt x="570279" y="601977"/>
                  </a:lnTo>
                  <a:lnTo>
                    <a:pt x="612885" y="566826"/>
                  </a:lnTo>
                  <a:lnTo>
                    <a:pt x="654532" y="530747"/>
                  </a:lnTo>
                  <a:lnTo>
                    <a:pt x="697994" y="504071"/>
                  </a:lnTo>
                  <a:lnTo>
                    <a:pt x="746046" y="497126"/>
                  </a:lnTo>
                  <a:lnTo>
                    <a:pt x="786089" y="508842"/>
                  </a:lnTo>
                  <a:lnTo>
                    <a:pt x="822070" y="531283"/>
                  </a:lnTo>
                  <a:lnTo>
                    <a:pt x="854960" y="561179"/>
                  </a:lnTo>
                  <a:lnTo>
                    <a:pt x="885731" y="595259"/>
                  </a:lnTo>
                  <a:lnTo>
                    <a:pt x="915355" y="630253"/>
                  </a:lnTo>
                  <a:lnTo>
                    <a:pt x="950883" y="669236"/>
                  </a:lnTo>
                  <a:lnTo>
                    <a:pt x="988927" y="706015"/>
                  </a:lnTo>
                  <a:lnTo>
                    <a:pt x="1029357" y="740448"/>
                  </a:lnTo>
                  <a:lnTo>
                    <a:pt x="1072046" y="772395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3588129" y="751809"/>
              <a:ext cx="427355" cy="0"/>
            </a:xfrm>
            <a:custGeom>
              <a:avLst/>
              <a:gdLst/>
              <a:ahLst/>
              <a:cxnLst/>
              <a:rect l="l" t="t" r="r" b="b"/>
              <a:pathLst>
                <a:path w="427355">
                  <a:moveTo>
                    <a:pt x="426804" y="0"/>
                  </a:moveTo>
                  <a:lnTo>
                    <a:pt x="15706" y="0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3465620" y="682701"/>
              <a:ext cx="138430" cy="138430"/>
            </a:xfrm>
            <a:custGeom>
              <a:avLst/>
              <a:gdLst/>
              <a:ahLst/>
              <a:cxnLst/>
              <a:rect l="l" t="t" r="r" b="b"/>
              <a:pathLst>
                <a:path w="138430" h="138430">
                  <a:moveTo>
                    <a:pt x="138215" y="0"/>
                  </a:moveTo>
                  <a:lnTo>
                    <a:pt x="0" y="69107"/>
                  </a:lnTo>
                  <a:lnTo>
                    <a:pt x="138215" y="138215"/>
                  </a:lnTo>
                  <a:lnTo>
                    <a:pt x="138215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3048880" y="751024"/>
              <a:ext cx="429259" cy="0"/>
            </a:xfrm>
            <a:custGeom>
              <a:avLst/>
              <a:gdLst/>
              <a:ahLst/>
              <a:cxnLst/>
              <a:rect l="l" t="t" r="r" b="b"/>
              <a:pathLst>
                <a:path w="429259">
                  <a:moveTo>
                    <a:pt x="0" y="0"/>
                  </a:moveTo>
                  <a:lnTo>
                    <a:pt x="428655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3192858" y="1274949"/>
              <a:ext cx="110489" cy="412750"/>
            </a:xfrm>
            <a:custGeom>
              <a:avLst/>
              <a:gdLst/>
              <a:ahLst/>
              <a:cxnLst/>
              <a:rect l="l" t="t" r="r" b="b"/>
              <a:pathLst>
                <a:path w="110490" h="412750">
                  <a:moveTo>
                    <a:pt x="110465" y="412261"/>
                  </a:moveTo>
                  <a:lnTo>
                    <a:pt x="4065" y="15171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3130176" y="1156615"/>
              <a:ext cx="133985" cy="151765"/>
            </a:xfrm>
            <a:custGeom>
              <a:avLst/>
              <a:gdLst/>
              <a:ahLst/>
              <a:cxnLst/>
              <a:rect l="l" t="t" r="r" b="b"/>
              <a:pathLst>
                <a:path w="133984" h="151765">
                  <a:moveTo>
                    <a:pt x="30972" y="0"/>
                  </a:moveTo>
                  <a:lnTo>
                    <a:pt x="0" y="151392"/>
                  </a:lnTo>
                  <a:lnTo>
                    <a:pt x="133503" y="115619"/>
                  </a:lnTo>
                  <a:lnTo>
                    <a:pt x="30972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3038881" y="749796"/>
              <a:ext cx="141605" cy="422275"/>
            </a:xfrm>
            <a:custGeom>
              <a:avLst/>
              <a:gdLst/>
              <a:ahLst/>
              <a:cxnLst/>
              <a:rect l="l" t="t" r="r" b="b"/>
              <a:pathLst>
                <a:path w="141605" h="422275">
                  <a:moveTo>
                    <a:pt x="110944" y="422179"/>
                  </a:moveTo>
                  <a:lnTo>
                    <a:pt x="0" y="8130"/>
                  </a:lnTo>
                  <a:lnTo>
                    <a:pt x="30342" y="0"/>
                  </a:lnTo>
                  <a:lnTo>
                    <a:pt x="141286" y="414049"/>
                  </a:lnTo>
                  <a:lnTo>
                    <a:pt x="110944" y="422179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8903809" y="9477754"/>
              <a:ext cx="1200785" cy="914400"/>
            </a:xfrm>
            <a:custGeom>
              <a:avLst/>
              <a:gdLst/>
              <a:ahLst/>
              <a:cxnLst/>
              <a:rect l="l" t="t" r="r" b="b"/>
              <a:pathLst>
                <a:path w="1200784" h="914400">
                  <a:moveTo>
                    <a:pt x="0" y="0"/>
                  </a:moveTo>
                  <a:lnTo>
                    <a:pt x="30404" y="30831"/>
                  </a:lnTo>
                  <a:lnTo>
                    <a:pt x="49505" y="50736"/>
                  </a:lnTo>
                  <a:lnTo>
                    <a:pt x="89041" y="90844"/>
                  </a:lnTo>
                  <a:lnTo>
                    <a:pt x="131608" y="127260"/>
                  </a:lnTo>
                  <a:lnTo>
                    <a:pt x="177896" y="154381"/>
                  </a:lnTo>
                  <a:lnTo>
                    <a:pt x="228596" y="166605"/>
                  </a:lnTo>
                  <a:lnTo>
                    <a:pt x="272448" y="160690"/>
                  </a:lnTo>
                  <a:lnTo>
                    <a:pt x="313820" y="142678"/>
                  </a:lnTo>
                  <a:lnTo>
                    <a:pt x="354177" y="119654"/>
                  </a:lnTo>
                  <a:lnTo>
                    <a:pt x="394984" y="98702"/>
                  </a:lnTo>
                  <a:lnTo>
                    <a:pt x="408606" y="93945"/>
                  </a:lnTo>
                  <a:lnTo>
                    <a:pt x="422423" y="92346"/>
                  </a:lnTo>
                  <a:lnTo>
                    <a:pt x="436703" y="95650"/>
                  </a:lnTo>
                  <a:lnTo>
                    <a:pt x="451713" y="105599"/>
                  </a:lnTo>
                  <a:lnTo>
                    <a:pt x="463379" y="122113"/>
                  </a:lnTo>
                  <a:lnTo>
                    <a:pt x="465585" y="140012"/>
                  </a:lnTo>
                  <a:lnTo>
                    <a:pt x="460634" y="157958"/>
                  </a:lnTo>
                  <a:lnTo>
                    <a:pt x="418559" y="215682"/>
                  </a:lnTo>
                  <a:lnTo>
                    <a:pt x="384278" y="255146"/>
                  </a:lnTo>
                  <a:lnTo>
                    <a:pt x="348784" y="293632"/>
                  </a:lnTo>
                  <a:lnTo>
                    <a:pt x="312875" y="331771"/>
                  </a:lnTo>
                  <a:lnTo>
                    <a:pt x="277352" y="370192"/>
                  </a:lnTo>
                  <a:lnTo>
                    <a:pt x="243011" y="409525"/>
                  </a:lnTo>
                  <a:lnTo>
                    <a:pt x="210653" y="450399"/>
                  </a:lnTo>
                  <a:lnTo>
                    <a:pt x="181075" y="493444"/>
                  </a:lnTo>
                  <a:lnTo>
                    <a:pt x="170727" y="523051"/>
                  </a:lnTo>
                  <a:lnTo>
                    <a:pt x="173350" y="537933"/>
                  </a:lnTo>
                  <a:lnTo>
                    <a:pt x="183658" y="551213"/>
                  </a:lnTo>
                  <a:lnTo>
                    <a:pt x="198389" y="558681"/>
                  </a:lnTo>
                  <a:lnTo>
                    <a:pt x="213471" y="559029"/>
                  </a:lnTo>
                  <a:lnTo>
                    <a:pt x="228171" y="554247"/>
                  </a:lnTo>
                  <a:lnTo>
                    <a:pt x="284187" y="514897"/>
                  </a:lnTo>
                  <a:lnTo>
                    <a:pt x="324321" y="481394"/>
                  </a:lnTo>
                  <a:lnTo>
                    <a:pt x="362666" y="446288"/>
                  </a:lnTo>
                  <a:lnTo>
                    <a:pt x="399727" y="410052"/>
                  </a:lnTo>
                  <a:lnTo>
                    <a:pt x="436013" y="373157"/>
                  </a:lnTo>
                  <a:lnTo>
                    <a:pt x="472028" y="336078"/>
                  </a:lnTo>
                  <a:lnTo>
                    <a:pt x="508281" y="299288"/>
                  </a:lnTo>
                  <a:lnTo>
                    <a:pt x="545277" y="263260"/>
                  </a:lnTo>
                  <a:lnTo>
                    <a:pt x="583523" y="228466"/>
                  </a:lnTo>
                  <a:lnTo>
                    <a:pt x="623526" y="195380"/>
                  </a:lnTo>
                  <a:lnTo>
                    <a:pt x="665793" y="164474"/>
                  </a:lnTo>
                  <a:lnTo>
                    <a:pt x="701476" y="150657"/>
                  </a:lnTo>
                  <a:lnTo>
                    <a:pt x="719905" y="152701"/>
                  </a:lnTo>
                  <a:lnTo>
                    <a:pt x="736683" y="163433"/>
                  </a:lnTo>
                  <a:lnTo>
                    <a:pt x="746103" y="178868"/>
                  </a:lnTo>
                  <a:lnTo>
                    <a:pt x="746846" y="194879"/>
                  </a:lnTo>
                  <a:lnTo>
                    <a:pt x="741302" y="210578"/>
                  </a:lnTo>
                  <a:lnTo>
                    <a:pt x="731860" y="225078"/>
                  </a:lnTo>
                  <a:lnTo>
                    <a:pt x="700820" y="265277"/>
                  </a:lnTo>
                  <a:lnTo>
                    <a:pt x="670134" y="305754"/>
                  </a:lnTo>
                  <a:lnTo>
                    <a:pt x="639842" y="346533"/>
                  </a:lnTo>
                  <a:lnTo>
                    <a:pt x="609984" y="387640"/>
                  </a:lnTo>
                  <a:lnTo>
                    <a:pt x="580602" y="429097"/>
                  </a:lnTo>
                  <a:lnTo>
                    <a:pt x="551735" y="470931"/>
                  </a:lnTo>
                  <a:lnTo>
                    <a:pt x="523423" y="513164"/>
                  </a:lnTo>
                  <a:lnTo>
                    <a:pt x="495707" y="555822"/>
                  </a:lnTo>
                  <a:lnTo>
                    <a:pt x="468626" y="598928"/>
                  </a:lnTo>
                  <a:lnTo>
                    <a:pt x="442222" y="642508"/>
                  </a:lnTo>
                  <a:lnTo>
                    <a:pt x="416534" y="686586"/>
                  </a:lnTo>
                  <a:lnTo>
                    <a:pt x="407015" y="722478"/>
                  </a:lnTo>
                  <a:lnTo>
                    <a:pt x="411933" y="739166"/>
                  </a:lnTo>
                  <a:lnTo>
                    <a:pt x="425507" y="752282"/>
                  </a:lnTo>
                  <a:lnTo>
                    <a:pt x="438813" y="756665"/>
                  </a:lnTo>
                  <a:lnTo>
                    <a:pt x="451255" y="755180"/>
                  </a:lnTo>
                  <a:lnTo>
                    <a:pt x="505744" y="708189"/>
                  </a:lnTo>
                  <a:lnTo>
                    <a:pt x="538949" y="673289"/>
                  </a:lnTo>
                  <a:lnTo>
                    <a:pt x="572170" y="637068"/>
                  </a:lnTo>
                  <a:lnTo>
                    <a:pt x="605431" y="599972"/>
                  </a:lnTo>
                  <a:lnTo>
                    <a:pt x="638758" y="562444"/>
                  </a:lnTo>
                  <a:lnTo>
                    <a:pt x="672174" y="524927"/>
                  </a:lnTo>
                  <a:lnTo>
                    <a:pt x="705705" y="487865"/>
                  </a:lnTo>
                  <a:lnTo>
                    <a:pt x="739374" y="451702"/>
                  </a:lnTo>
                  <a:lnTo>
                    <a:pt x="773207" y="416882"/>
                  </a:lnTo>
                  <a:lnTo>
                    <a:pt x="809876" y="401353"/>
                  </a:lnTo>
                  <a:lnTo>
                    <a:pt x="823616" y="407093"/>
                  </a:lnTo>
                  <a:lnTo>
                    <a:pt x="834304" y="419299"/>
                  </a:lnTo>
                  <a:lnTo>
                    <a:pt x="837299" y="433648"/>
                  </a:lnTo>
                  <a:lnTo>
                    <a:pt x="834308" y="448659"/>
                  </a:lnTo>
                  <a:lnTo>
                    <a:pt x="827040" y="462847"/>
                  </a:lnTo>
                  <a:lnTo>
                    <a:pt x="801958" y="502985"/>
                  </a:lnTo>
                  <a:lnTo>
                    <a:pt x="777596" y="545773"/>
                  </a:lnTo>
                  <a:lnTo>
                    <a:pt x="753615" y="589982"/>
                  </a:lnTo>
                  <a:lnTo>
                    <a:pt x="729678" y="634383"/>
                  </a:lnTo>
                  <a:lnTo>
                    <a:pt x="705448" y="677747"/>
                  </a:lnTo>
                  <a:lnTo>
                    <a:pt x="680588" y="718846"/>
                  </a:lnTo>
                  <a:lnTo>
                    <a:pt x="673850" y="732194"/>
                  </a:lnTo>
                  <a:lnTo>
                    <a:pt x="670699" y="746621"/>
                  </a:lnTo>
                  <a:lnTo>
                    <a:pt x="672851" y="761057"/>
                  </a:lnTo>
                  <a:lnTo>
                    <a:pt x="682021" y="774433"/>
                  </a:lnTo>
                  <a:lnTo>
                    <a:pt x="698847" y="785907"/>
                  </a:lnTo>
                  <a:lnTo>
                    <a:pt x="713814" y="788153"/>
                  </a:lnTo>
                  <a:lnTo>
                    <a:pt x="727630" y="783783"/>
                  </a:lnTo>
                  <a:lnTo>
                    <a:pt x="741007" y="775407"/>
                  </a:lnTo>
                  <a:lnTo>
                    <a:pt x="783612" y="740257"/>
                  </a:lnTo>
                  <a:lnTo>
                    <a:pt x="825260" y="704178"/>
                  </a:lnTo>
                  <a:lnTo>
                    <a:pt x="868722" y="677502"/>
                  </a:lnTo>
                  <a:lnTo>
                    <a:pt x="916774" y="670557"/>
                  </a:lnTo>
                  <a:lnTo>
                    <a:pt x="956817" y="682273"/>
                  </a:lnTo>
                  <a:lnTo>
                    <a:pt x="992797" y="704714"/>
                  </a:lnTo>
                  <a:lnTo>
                    <a:pt x="1025687" y="734609"/>
                  </a:lnTo>
                  <a:lnTo>
                    <a:pt x="1056458" y="768690"/>
                  </a:lnTo>
                  <a:lnTo>
                    <a:pt x="1086083" y="803684"/>
                  </a:lnTo>
                  <a:lnTo>
                    <a:pt x="1121611" y="842667"/>
                  </a:lnTo>
                  <a:lnTo>
                    <a:pt x="1159654" y="879446"/>
                  </a:lnTo>
                  <a:lnTo>
                    <a:pt x="1200085" y="913879"/>
                  </a:lnTo>
                  <a:lnTo>
                    <a:pt x="1200289" y="914032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8816610" y="9391695"/>
              <a:ext cx="147320" cy="146685"/>
            </a:xfrm>
            <a:custGeom>
              <a:avLst/>
              <a:gdLst/>
              <a:ahLst/>
              <a:cxnLst/>
              <a:rect l="l" t="t" r="r" b="b"/>
              <a:pathLst>
                <a:path w="147319" h="146684">
                  <a:moveTo>
                    <a:pt x="0" y="0"/>
                  </a:moveTo>
                  <a:lnTo>
                    <a:pt x="49830" y="146277"/>
                  </a:lnTo>
                  <a:lnTo>
                    <a:pt x="146916" y="479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8148986" y="417573"/>
              <a:ext cx="1440815" cy="722630"/>
            </a:xfrm>
            <a:custGeom>
              <a:avLst/>
              <a:gdLst/>
              <a:ahLst/>
              <a:cxnLst/>
              <a:rect l="l" t="t" r="r" b="b"/>
              <a:pathLst>
                <a:path w="1440815" h="722630">
                  <a:moveTo>
                    <a:pt x="0" y="603360"/>
                  </a:moveTo>
                  <a:lnTo>
                    <a:pt x="41903" y="592444"/>
                  </a:lnTo>
                  <a:lnTo>
                    <a:pt x="68692" y="585855"/>
                  </a:lnTo>
                  <a:lnTo>
                    <a:pt x="123194" y="571670"/>
                  </a:lnTo>
                  <a:lnTo>
                    <a:pt x="176014" y="553014"/>
                  </a:lnTo>
                  <a:lnTo>
                    <a:pt x="222646" y="526488"/>
                  </a:lnTo>
                  <a:lnTo>
                    <a:pt x="258583" y="488692"/>
                  </a:lnTo>
                  <a:lnTo>
                    <a:pt x="275386" y="447758"/>
                  </a:lnTo>
                  <a:lnTo>
                    <a:pt x="280473" y="402923"/>
                  </a:lnTo>
                  <a:lnTo>
                    <a:pt x="280712" y="356460"/>
                  </a:lnTo>
                  <a:lnTo>
                    <a:pt x="282971" y="310644"/>
                  </a:lnTo>
                  <a:lnTo>
                    <a:pt x="301187" y="272989"/>
                  </a:lnTo>
                  <a:lnTo>
                    <a:pt x="337443" y="263118"/>
                  </a:lnTo>
                  <a:lnTo>
                    <a:pt x="354047" y="270157"/>
                  </a:lnTo>
                  <a:lnTo>
                    <a:pt x="396066" y="348718"/>
                  </a:lnTo>
                  <a:lnTo>
                    <a:pt x="413102" y="398138"/>
                  </a:lnTo>
                  <a:lnTo>
                    <a:pt x="428685" y="448121"/>
                  </a:lnTo>
                  <a:lnTo>
                    <a:pt x="443760" y="498287"/>
                  </a:lnTo>
                  <a:lnTo>
                    <a:pt x="459272" y="548262"/>
                  </a:lnTo>
                  <a:lnTo>
                    <a:pt x="476165" y="597668"/>
                  </a:lnTo>
                  <a:lnTo>
                    <a:pt x="495384" y="646128"/>
                  </a:lnTo>
                  <a:lnTo>
                    <a:pt x="517873" y="693266"/>
                  </a:lnTo>
                  <a:lnTo>
                    <a:pt x="552539" y="722201"/>
                  </a:lnTo>
                  <a:lnTo>
                    <a:pt x="569193" y="719914"/>
                  </a:lnTo>
                  <a:lnTo>
                    <a:pt x="583026" y="710891"/>
                  </a:lnTo>
                  <a:lnTo>
                    <a:pt x="590869" y="698003"/>
                  </a:lnTo>
                  <a:lnTo>
                    <a:pt x="594078" y="682881"/>
                  </a:lnTo>
                  <a:lnTo>
                    <a:pt x="594008" y="667154"/>
                  </a:lnTo>
                  <a:lnTo>
                    <a:pt x="588007" y="614695"/>
                  </a:lnTo>
                  <a:lnTo>
                    <a:pt x="579061" y="563187"/>
                  </a:lnTo>
                  <a:lnTo>
                    <a:pt x="567830" y="512426"/>
                  </a:lnTo>
                  <a:lnTo>
                    <a:pt x="554979" y="462212"/>
                  </a:lnTo>
                  <a:lnTo>
                    <a:pt x="541170" y="412340"/>
                  </a:lnTo>
                  <a:lnTo>
                    <a:pt x="527067" y="362611"/>
                  </a:lnTo>
                  <a:lnTo>
                    <a:pt x="513332" y="312820"/>
                  </a:lnTo>
                  <a:lnTo>
                    <a:pt x="500628" y="262766"/>
                  </a:lnTo>
                  <a:lnTo>
                    <a:pt x="489619" y="212247"/>
                  </a:lnTo>
                  <a:lnTo>
                    <a:pt x="480967" y="161060"/>
                  </a:lnTo>
                  <a:lnTo>
                    <a:pt x="475335" y="109003"/>
                  </a:lnTo>
                  <a:lnTo>
                    <a:pt x="475925" y="89558"/>
                  </a:lnTo>
                  <a:lnTo>
                    <a:pt x="481211" y="71193"/>
                  </a:lnTo>
                  <a:lnTo>
                    <a:pt x="492196" y="56255"/>
                  </a:lnTo>
                  <a:lnTo>
                    <a:pt x="509879" y="47090"/>
                  </a:lnTo>
                  <a:lnTo>
                    <a:pt x="527956" y="46650"/>
                  </a:lnTo>
                  <a:lnTo>
                    <a:pt x="542193" y="54012"/>
                  </a:lnTo>
                  <a:lnTo>
                    <a:pt x="553017" y="66663"/>
                  </a:lnTo>
                  <a:lnTo>
                    <a:pt x="560853" y="82089"/>
                  </a:lnTo>
                  <a:lnTo>
                    <a:pt x="580147" y="129071"/>
                  </a:lnTo>
                  <a:lnTo>
                    <a:pt x="599858" y="175884"/>
                  </a:lnTo>
                  <a:lnTo>
                    <a:pt x="620028" y="222507"/>
                  </a:lnTo>
                  <a:lnTo>
                    <a:pt x="640698" y="268918"/>
                  </a:lnTo>
                  <a:lnTo>
                    <a:pt x="661910" y="315092"/>
                  </a:lnTo>
                  <a:lnTo>
                    <a:pt x="683705" y="361009"/>
                  </a:lnTo>
                  <a:lnTo>
                    <a:pt x="706125" y="406644"/>
                  </a:lnTo>
                  <a:lnTo>
                    <a:pt x="729209" y="451976"/>
                  </a:lnTo>
                  <a:lnTo>
                    <a:pt x="753000" y="496982"/>
                  </a:lnTo>
                  <a:lnTo>
                    <a:pt x="777540" y="541639"/>
                  </a:lnTo>
                  <a:lnTo>
                    <a:pt x="802868" y="585924"/>
                  </a:lnTo>
                  <a:lnTo>
                    <a:pt x="846103" y="616198"/>
                  </a:lnTo>
                  <a:lnTo>
                    <a:pt x="864249" y="611001"/>
                  </a:lnTo>
                  <a:lnTo>
                    <a:pt x="874698" y="601669"/>
                  </a:lnTo>
                  <a:lnTo>
                    <a:pt x="879632" y="590152"/>
                  </a:lnTo>
                  <a:lnTo>
                    <a:pt x="880381" y="577509"/>
                  </a:lnTo>
                  <a:lnTo>
                    <a:pt x="878273" y="564800"/>
                  </a:lnTo>
                  <a:lnTo>
                    <a:pt x="866182" y="519467"/>
                  </a:lnTo>
                  <a:lnTo>
                    <a:pt x="852560" y="473261"/>
                  </a:lnTo>
                  <a:lnTo>
                    <a:pt x="837802" y="426380"/>
                  </a:lnTo>
                  <a:lnTo>
                    <a:pt x="822307" y="379027"/>
                  </a:lnTo>
                  <a:lnTo>
                    <a:pt x="806470" y="331401"/>
                  </a:lnTo>
                  <a:lnTo>
                    <a:pt x="790687" y="283704"/>
                  </a:lnTo>
                  <a:lnTo>
                    <a:pt x="775356" y="236134"/>
                  </a:lnTo>
                  <a:lnTo>
                    <a:pt x="760873" y="188894"/>
                  </a:lnTo>
                  <a:lnTo>
                    <a:pt x="747634" y="142184"/>
                  </a:lnTo>
                  <a:lnTo>
                    <a:pt x="745367" y="128374"/>
                  </a:lnTo>
                  <a:lnTo>
                    <a:pt x="746592" y="114722"/>
                  </a:lnTo>
                  <a:lnTo>
                    <a:pt x="752520" y="102663"/>
                  </a:lnTo>
                  <a:lnTo>
                    <a:pt x="764361" y="93634"/>
                  </a:lnTo>
                  <a:lnTo>
                    <a:pt x="780276" y="90481"/>
                  </a:lnTo>
                  <a:lnTo>
                    <a:pt x="794200" y="95062"/>
                  </a:lnTo>
                  <a:lnTo>
                    <a:pt x="805704" y="105157"/>
                  </a:lnTo>
                  <a:lnTo>
                    <a:pt x="814357" y="118546"/>
                  </a:lnTo>
                  <a:lnTo>
                    <a:pt x="836577" y="160336"/>
                  </a:lnTo>
                  <a:lnTo>
                    <a:pt x="861452" y="202829"/>
                  </a:lnTo>
                  <a:lnTo>
                    <a:pt x="887747" y="245702"/>
                  </a:lnTo>
                  <a:lnTo>
                    <a:pt x="914231" y="288632"/>
                  </a:lnTo>
                  <a:lnTo>
                    <a:pt x="939671" y="331298"/>
                  </a:lnTo>
                  <a:lnTo>
                    <a:pt x="962833" y="373376"/>
                  </a:lnTo>
                  <a:lnTo>
                    <a:pt x="971024" y="385886"/>
                  </a:lnTo>
                  <a:lnTo>
                    <a:pt x="981942" y="395828"/>
                  </a:lnTo>
                  <a:lnTo>
                    <a:pt x="995521" y="401182"/>
                  </a:lnTo>
                  <a:lnTo>
                    <a:pt x="1011690" y="399929"/>
                  </a:lnTo>
                  <a:lnTo>
                    <a:pt x="1030039" y="391094"/>
                  </a:lnTo>
                  <a:lnTo>
                    <a:pt x="1039468" y="379256"/>
                  </a:lnTo>
                  <a:lnTo>
                    <a:pt x="1042592" y="365105"/>
                  </a:lnTo>
                  <a:lnTo>
                    <a:pt x="1042026" y="349333"/>
                  </a:lnTo>
                  <a:lnTo>
                    <a:pt x="1032887" y="294860"/>
                  </a:lnTo>
                  <a:lnTo>
                    <a:pt x="1022466" y="240753"/>
                  </a:lnTo>
                  <a:lnTo>
                    <a:pt x="1021095" y="189776"/>
                  </a:lnTo>
                  <a:lnTo>
                    <a:pt x="1039107" y="144689"/>
                  </a:lnTo>
                  <a:lnTo>
                    <a:pt x="1069274" y="115869"/>
                  </a:lnTo>
                  <a:lnTo>
                    <a:pt x="1106699" y="95929"/>
                  </a:lnTo>
                  <a:lnTo>
                    <a:pt x="1149034" y="82393"/>
                  </a:lnTo>
                  <a:lnTo>
                    <a:pt x="1193934" y="72785"/>
                  </a:lnTo>
                  <a:lnTo>
                    <a:pt x="1239052" y="64627"/>
                  </a:lnTo>
                  <a:lnTo>
                    <a:pt x="1290577" y="53350"/>
                  </a:lnTo>
                  <a:lnTo>
                    <a:pt x="1341450" y="38793"/>
                  </a:lnTo>
                  <a:lnTo>
                    <a:pt x="1391485" y="20996"/>
                  </a:lnTo>
                  <a:lnTo>
                    <a:pt x="1440496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8030864" y="5"/>
              <a:ext cx="1847214" cy="1083945"/>
            </a:xfrm>
            <a:custGeom>
              <a:avLst/>
              <a:gdLst/>
              <a:ahLst/>
              <a:cxnLst/>
              <a:rect l="l" t="t" r="r" b="b"/>
              <a:pathLst>
                <a:path w="1847215" h="1083945">
                  <a:moveTo>
                    <a:pt x="151587" y="1083411"/>
                  </a:moveTo>
                  <a:lnTo>
                    <a:pt x="114947" y="950137"/>
                  </a:lnTo>
                  <a:lnTo>
                    <a:pt x="0" y="1053414"/>
                  </a:lnTo>
                  <a:lnTo>
                    <a:pt x="151587" y="1083411"/>
                  </a:lnTo>
                  <a:close/>
                </a:path>
                <a:path w="1847215" h="1083945">
                  <a:moveTo>
                    <a:pt x="1846719" y="0"/>
                  </a:moveTo>
                  <a:lnTo>
                    <a:pt x="1736864" y="0"/>
                  </a:lnTo>
                  <a:lnTo>
                    <a:pt x="1732330" y="75514"/>
                  </a:lnTo>
                  <a:lnTo>
                    <a:pt x="1846719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9540547" y="56960"/>
              <a:ext cx="241935" cy="387350"/>
            </a:xfrm>
            <a:custGeom>
              <a:avLst/>
              <a:gdLst/>
              <a:ahLst/>
              <a:cxnLst/>
              <a:rect l="l" t="t" r="r" b="b"/>
              <a:pathLst>
                <a:path w="241934" h="387350">
                  <a:moveTo>
                    <a:pt x="241531" y="15706"/>
                  </a:moveTo>
                  <a:lnTo>
                    <a:pt x="27204" y="386932"/>
                  </a:lnTo>
                  <a:lnTo>
                    <a:pt x="0" y="371226"/>
                  </a:lnTo>
                  <a:lnTo>
                    <a:pt x="214327" y="0"/>
                  </a:lnTo>
                  <a:lnTo>
                    <a:pt x="241531" y="15706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6" name="object 24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9961538" y="512419"/>
              <a:ext cx="158268" cy="131707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19555129" y="417799"/>
              <a:ext cx="422275" cy="141605"/>
            </a:xfrm>
            <a:custGeom>
              <a:avLst/>
              <a:gdLst/>
              <a:ahLst/>
              <a:cxnLst/>
              <a:rect l="l" t="t" r="r" b="b"/>
              <a:pathLst>
                <a:path w="422275" h="141604">
                  <a:moveTo>
                    <a:pt x="414049" y="141286"/>
                  </a:moveTo>
                  <a:lnTo>
                    <a:pt x="0" y="30342"/>
                  </a:lnTo>
                  <a:lnTo>
                    <a:pt x="8130" y="0"/>
                  </a:lnTo>
                  <a:lnTo>
                    <a:pt x="422179" y="110944"/>
                  </a:lnTo>
                  <a:lnTo>
                    <a:pt x="414049" y="141286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1538946" y="544204"/>
              <a:ext cx="8580861" cy="10780058"/>
            </a:xfrm>
            <a:prstGeom prst="rect">
              <a:avLst/>
            </a:prstGeom>
          </p:spPr>
        </p:pic>
        <p:sp>
          <p:nvSpPr>
            <p:cNvPr id="249" name="object 249"/>
            <p:cNvSpPr/>
            <p:nvPr/>
          </p:nvSpPr>
          <p:spPr>
            <a:xfrm>
              <a:off x="15784445" y="10751454"/>
              <a:ext cx="1276350" cy="557530"/>
            </a:xfrm>
            <a:custGeom>
              <a:avLst/>
              <a:gdLst/>
              <a:ahLst/>
              <a:cxnLst/>
              <a:rect l="l" t="t" r="r" b="b"/>
              <a:pathLst>
                <a:path w="1276350" h="557529">
                  <a:moveTo>
                    <a:pt x="0" y="557102"/>
                  </a:moveTo>
                  <a:lnTo>
                    <a:pt x="58205" y="526488"/>
                  </a:lnTo>
                  <a:lnTo>
                    <a:pt x="94142" y="488692"/>
                  </a:lnTo>
                  <a:lnTo>
                    <a:pt x="110945" y="447758"/>
                  </a:lnTo>
                  <a:lnTo>
                    <a:pt x="116032" y="402923"/>
                  </a:lnTo>
                  <a:lnTo>
                    <a:pt x="116271" y="356460"/>
                  </a:lnTo>
                  <a:lnTo>
                    <a:pt x="118530" y="310644"/>
                  </a:lnTo>
                  <a:lnTo>
                    <a:pt x="136746" y="272989"/>
                  </a:lnTo>
                  <a:lnTo>
                    <a:pt x="173002" y="263118"/>
                  </a:lnTo>
                  <a:lnTo>
                    <a:pt x="189606" y="270157"/>
                  </a:lnTo>
                  <a:lnTo>
                    <a:pt x="231625" y="348718"/>
                  </a:lnTo>
                  <a:lnTo>
                    <a:pt x="248661" y="398138"/>
                  </a:lnTo>
                  <a:lnTo>
                    <a:pt x="264244" y="448121"/>
                  </a:lnTo>
                  <a:lnTo>
                    <a:pt x="279319" y="498287"/>
                  </a:lnTo>
                  <a:lnTo>
                    <a:pt x="294831" y="548262"/>
                  </a:lnTo>
                  <a:lnTo>
                    <a:pt x="297853" y="557102"/>
                  </a:lnTo>
                </a:path>
                <a:path w="1276350" h="557529">
                  <a:moveTo>
                    <a:pt x="413274" y="557102"/>
                  </a:moveTo>
                  <a:lnTo>
                    <a:pt x="403389" y="512426"/>
                  </a:lnTo>
                  <a:lnTo>
                    <a:pt x="390538" y="462212"/>
                  </a:lnTo>
                  <a:lnTo>
                    <a:pt x="376729" y="412340"/>
                  </a:lnTo>
                  <a:lnTo>
                    <a:pt x="362626" y="362611"/>
                  </a:lnTo>
                  <a:lnTo>
                    <a:pt x="348891" y="312820"/>
                  </a:lnTo>
                  <a:lnTo>
                    <a:pt x="336187" y="262766"/>
                  </a:lnTo>
                  <a:lnTo>
                    <a:pt x="325178" y="212247"/>
                  </a:lnTo>
                  <a:lnTo>
                    <a:pt x="316526" y="161060"/>
                  </a:lnTo>
                  <a:lnTo>
                    <a:pt x="310895" y="109003"/>
                  </a:lnTo>
                  <a:lnTo>
                    <a:pt x="311484" y="89558"/>
                  </a:lnTo>
                  <a:lnTo>
                    <a:pt x="316770" y="71193"/>
                  </a:lnTo>
                  <a:lnTo>
                    <a:pt x="327755" y="56255"/>
                  </a:lnTo>
                  <a:lnTo>
                    <a:pt x="345439" y="47090"/>
                  </a:lnTo>
                  <a:lnTo>
                    <a:pt x="363515" y="46650"/>
                  </a:lnTo>
                  <a:lnTo>
                    <a:pt x="377752" y="54012"/>
                  </a:lnTo>
                  <a:lnTo>
                    <a:pt x="388577" y="66663"/>
                  </a:lnTo>
                  <a:lnTo>
                    <a:pt x="396413" y="82089"/>
                  </a:lnTo>
                  <a:lnTo>
                    <a:pt x="415706" y="129071"/>
                  </a:lnTo>
                  <a:lnTo>
                    <a:pt x="435417" y="175884"/>
                  </a:lnTo>
                  <a:lnTo>
                    <a:pt x="455587" y="222507"/>
                  </a:lnTo>
                  <a:lnTo>
                    <a:pt x="476257" y="268918"/>
                  </a:lnTo>
                  <a:lnTo>
                    <a:pt x="497470" y="315092"/>
                  </a:lnTo>
                  <a:lnTo>
                    <a:pt x="519265" y="361009"/>
                  </a:lnTo>
                  <a:lnTo>
                    <a:pt x="541684" y="406644"/>
                  </a:lnTo>
                  <a:lnTo>
                    <a:pt x="564768" y="451976"/>
                  </a:lnTo>
                  <a:lnTo>
                    <a:pt x="588560" y="496982"/>
                  </a:lnTo>
                  <a:lnTo>
                    <a:pt x="613099" y="541639"/>
                  </a:lnTo>
                  <a:lnTo>
                    <a:pt x="621943" y="557102"/>
                  </a:lnTo>
                </a:path>
                <a:path w="1276350" h="557529">
                  <a:moveTo>
                    <a:pt x="711780" y="557102"/>
                  </a:moveTo>
                  <a:lnTo>
                    <a:pt x="701741" y="519467"/>
                  </a:lnTo>
                  <a:lnTo>
                    <a:pt x="688119" y="473261"/>
                  </a:lnTo>
                  <a:lnTo>
                    <a:pt x="673362" y="426380"/>
                  </a:lnTo>
                  <a:lnTo>
                    <a:pt x="657866" y="379027"/>
                  </a:lnTo>
                  <a:lnTo>
                    <a:pt x="642029" y="331401"/>
                  </a:lnTo>
                  <a:lnTo>
                    <a:pt x="626246" y="283704"/>
                  </a:lnTo>
                  <a:lnTo>
                    <a:pt x="610915" y="236134"/>
                  </a:lnTo>
                  <a:lnTo>
                    <a:pt x="596432" y="188894"/>
                  </a:lnTo>
                  <a:lnTo>
                    <a:pt x="583193" y="142184"/>
                  </a:lnTo>
                  <a:lnTo>
                    <a:pt x="580926" y="128374"/>
                  </a:lnTo>
                  <a:lnTo>
                    <a:pt x="582151" y="114722"/>
                  </a:lnTo>
                  <a:lnTo>
                    <a:pt x="588079" y="102663"/>
                  </a:lnTo>
                  <a:lnTo>
                    <a:pt x="599921" y="93634"/>
                  </a:lnTo>
                  <a:lnTo>
                    <a:pt x="615835" y="90481"/>
                  </a:lnTo>
                  <a:lnTo>
                    <a:pt x="629759" y="95062"/>
                  </a:lnTo>
                  <a:lnTo>
                    <a:pt x="641263" y="105157"/>
                  </a:lnTo>
                  <a:lnTo>
                    <a:pt x="649916" y="118546"/>
                  </a:lnTo>
                  <a:lnTo>
                    <a:pt x="672137" y="160336"/>
                  </a:lnTo>
                  <a:lnTo>
                    <a:pt x="697011" y="202829"/>
                  </a:lnTo>
                  <a:lnTo>
                    <a:pt x="723306" y="245702"/>
                  </a:lnTo>
                  <a:lnTo>
                    <a:pt x="749790" y="288632"/>
                  </a:lnTo>
                  <a:lnTo>
                    <a:pt x="775230" y="331298"/>
                  </a:lnTo>
                  <a:lnTo>
                    <a:pt x="798392" y="373376"/>
                  </a:lnTo>
                  <a:lnTo>
                    <a:pt x="806583" y="385886"/>
                  </a:lnTo>
                  <a:lnTo>
                    <a:pt x="817502" y="395828"/>
                  </a:lnTo>
                  <a:lnTo>
                    <a:pt x="831080" y="401182"/>
                  </a:lnTo>
                  <a:lnTo>
                    <a:pt x="847249" y="399929"/>
                  </a:lnTo>
                  <a:lnTo>
                    <a:pt x="865598" y="391094"/>
                  </a:lnTo>
                  <a:lnTo>
                    <a:pt x="875027" y="379256"/>
                  </a:lnTo>
                  <a:lnTo>
                    <a:pt x="878151" y="365105"/>
                  </a:lnTo>
                  <a:lnTo>
                    <a:pt x="877585" y="349333"/>
                  </a:lnTo>
                  <a:lnTo>
                    <a:pt x="868447" y="294860"/>
                  </a:lnTo>
                  <a:lnTo>
                    <a:pt x="858025" y="240753"/>
                  </a:lnTo>
                  <a:lnTo>
                    <a:pt x="856654" y="189776"/>
                  </a:lnTo>
                  <a:lnTo>
                    <a:pt x="874666" y="144689"/>
                  </a:lnTo>
                  <a:lnTo>
                    <a:pt x="904833" y="115869"/>
                  </a:lnTo>
                  <a:lnTo>
                    <a:pt x="942258" y="95929"/>
                  </a:lnTo>
                  <a:lnTo>
                    <a:pt x="984593" y="82393"/>
                  </a:lnTo>
                  <a:lnTo>
                    <a:pt x="1029493" y="72785"/>
                  </a:lnTo>
                  <a:lnTo>
                    <a:pt x="1074611" y="64627"/>
                  </a:lnTo>
                  <a:lnTo>
                    <a:pt x="1126136" y="53350"/>
                  </a:lnTo>
                  <a:lnTo>
                    <a:pt x="1177009" y="38793"/>
                  </a:lnTo>
                  <a:lnTo>
                    <a:pt x="1227044" y="20996"/>
                  </a:lnTo>
                  <a:lnTo>
                    <a:pt x="1276055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5589509" y="11284015"/>
              <a:ext cx="34290" cy="24765"/>
            </a:xfrm>
            <a:custGeom>
              <a:avLst/>
              <a:gdLst/>
              <a:ahLst/>
              <a:cxnLst/>
              <a:rect l="l" t="t" r="r" b="b"/>
              <a:pathLst>
                <a:path w="34290" h="24765">
                  <a:moveTo>
                    <a:pt x="27313" y="0"/>
                  </a:moveTo>
                  <a:lnTo>
                    <a:pt x="0" y="24540"/>
                  </a:lnTo>
                  <a:lnTo>
                    <a:pt x="34062" y="24540"/>
                  </a:lnTo>
                  <a:lnTo>
                    <a:pt x="27313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7295469" y="9933675"/>
              <a:ext cx="213995" cy="370205"/>
            </a:xfrm>
            <a:custGeom>
              <a:avLst/>
              <a:gdLst/>
              <a:ahLst/>
              <a:cxnLst/>
              <a:rect l="l" t="t" r="r" b="b"/>
              <a:pathLst>
                <a:path w="213994" h="370204">
                  <a:moveTo>
                    <a:pt x="213402" y="0"/>
                  </a:moveTo>
                  <a:lnTo>
                    <a:pt x="7853" y="356021"/>
                  </a:lnTo>
                  <a:lnTo>
                    <a:pt x="0" y="369623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7234218" y="10255142"/>
              <a:ext cx="129539" cy="154305"/>
            </a:xfrm>
            <a:custGeom>
              <a:avLst/>
              <a:gdLst/>
              <a:ahLst/>
              <a:cxnLst/>
              <a:rect l="l" t="t" r="r" b="b"/>
              <a:pathLst>
                <a:path w="129540" h="154304">
                  <a:moveTo>
                    <a:pt x="9256" y="0"/>
                  </a:moveTo>
                  <a:lnTo>
                    <a:pt x="0" y="154252"/>
                  </a:lnTo>
                  <a:lnTo>
                    <a:pt x="128959" y="6910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7011554" y="10390832"/>
              <a:ext cx="241935" cy="387350"/>
            </a:xfrm>
            <a:custGeom>
              <a:avLst/>
              <a:gdLst/>
              <a:ahLst/>
              <a:cxnLst/>
              <a:rect l="l" t="t" r="r" b="b"/>
              <a:pathLst>
                <a:path w="241934" h="387350">
                  <a:moveTo>
                    <a:pt x="241531" y="15706"/>
                  </a:moveTo>
                  <a:lnTo>
                    <a:pt x="27204" y="386932"/>
                  </a:lnTo>
                  <a:lnTo>
                    <a:pt x="0" y="371226"/>
                  </a:lnTo>
                  <a:lnTo>
                    <a:pt x="214327" y="0"/>
                  </a:lnTo>
                  <a:lnTo>
                    <a:pt x="241531" y="15706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7550887" y="10907183"/>
              <a:ext cx="412750" cy="110489"/>
            </a:xfrm>
            <a:custGeom>
              <a:avLst/>
              <a:gdLst/>
              <a:ahLst/>
              <a:cxnLst/>
              <a:rect l="l" t="t" r="r" b="b"/>
              <a:pathLst>
                <a:path w="412750" h="110490">
                  <a:moveTo>
                    <a:pt x="412261" y="110465"/>
                  </a:moveTo>
                  <a:lnTo>
                    <a:pt x="15171" y="4065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7432547" y="10844494"/>
              <a:ext cx="151765" cy="133985"/>
            </a:xfrm>
            <a:custGeom>
              <a:avLst/>
              <a:gdLst/>
              <a:ahLst/>
              <a:cxnLst/>
              <a:rect l="l" t="t" r="r" b="b"/>
              <a:pathLst>
                <a:path w="151765" h="133984">
                  <a:moveTo>
                    <a:pt x="151398" y="0"/>
                  </a:moveTo>
                  <a:lnTo>
                    <a:pt x="0" y="30980"/>
                  </a:lnTo>
                  <a:lnTo>
                    <a:pt x="115619" y="133506"/>
                  </a:lnTo>
                  <a:lnTo>
                    <a:pt x="151398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7026149" y="10751679"/>
              <a:ext cx="422275" cy="141605"/>
            </a:xfrm>
            <a:custGeom>
              <a:avLst/>
              <a:gdLst/>
              <a:ahLst/>
              <a:cxnLst/>
              <a:rect l="l" t="t" r="r" b="b"/>
              <a:pathLst>
                <a:path w="422275" h="141604">
                  <a:moveTo>
                    <a:pt x="414049" y="141286"/>
                  </a:moveTo>
                  <a:lnTo>
                    <a:pt x="0" y="30342"/>
                  </a:lnTo>
                  <a:lnTo>
                    <a:pt x="8130" y="0"/>
                  </a:lnTo>
                  <a:lnTo>
                    <a:pt x="422179" y="110944"/>
                  </a:lnTo>
                  <a:lnTo>
                    <a:pt x="414049" y="141286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7736693" y="7420827"/>
              <a:ext cx="1440815" cy="722630"/>
            </a:xfrm>
            <a:custGeom>
              <a:avLst/>
              <a:gdLst/>
              <a:ahLst/>
              <a:cxnLst/>
              <a:rect l="l" t="t" r="r" b="b"/>
              <a:pathLst>
                <a:path w="1440815" h="722629">
                  <a:moveTo>
                    <a:pt x="0" y="603360"/>
                  </a:moveTo>
                  <a:lnTo>
                    <a:pt x="41903" y="592444"/>
                  </a:lnTo>
                  <a:lnTo>
                    <a:pt x="68692" y="585855"/>
                  </a:lnTo>
                  <a:lnTo>
                    <a:pt x="123194" y="571670"/>
                  </a:lnTo>
                  <a:lnTo>
                    <a:pt x="176014" y="553014"/>
                  </a:lnTo>
                  <a:lnTo>
                    <a:pt x="222646" y="526488"/>
                  </a:lnTo>
                  <a:lnTo>
                    <a:pt x="258583" y="488692"/>
                  </a:lnTo>
                  <a:lnTo>
                    <a:pt x="275386" y="447758"/>
                  </a:lnTo>
                  <a:lnTo>
                    <a:pt x="280473" y="402923"/>
                  </a:lnTo>
                  <a:lnTo>
                    <a:pt x="280712" y="356460"/>
                  </a:lnTo>
                  <a:lnTo>
                    <a:pt x="282971" y="310644"/>
                  </a:lnTo>
                  <a:lnTo>
                    <a:pt x="301187" y="272989"/>
                  </a:lnTo>
                  <a:lnTo>
                    <a:pt x="337443" y="263118"/>
                  </a:lnTo>
                  <a:lnTo>
                    <a:pt x="354047" y="270157"/>
                  </a:lnTo>
                  <a:lnTo>
                    <a:pt x="396066" y="348718"/>
                  </a:lnTo>
                  <a:lnTo>
                    <a:pt x="413102" y="398138"/>
                  </a:lnTo>
                  <a:lnTo>
                    <a:pt x="428685" y="448121"/>
                  </a:lnTo>
                  <a:lnTo>
                    <a:pt x="443760" y="498287"/>
                  </a:lnTo>
                  <a:lnTo>
                    <a:pt x="459272" y="548262"/>
                  </a:lnTo>
                  <a:lnTo>
                    <a:pt x="476165" y="597668"/>
                  </a:lnTo>
                  <a:lnTo>
                    <a:pt x="495384" y="646128"/>
                  </a:lnTo>
                  <a:lnTo>
                    <a:pt x="517873" y="693266"/>
                  </a:lnTo>
                  <a:lnTo>
                    <a:pt x="552539" y="722201"/>
                  </a:lnTo>
                  <a:lnTo>
                    <a:pt x="569193" y="719914"/>
                  </a:lnTo>
                  <a:lnTo>
                    <a:pt x="583026" y="710891"/>
                  </a:lnTo>
                  <a:lnTo>
                    <a:pt x="590869" y="698003"/>
                  </a:lnTo>
                  <a:lnTo>
                    <a:pt x="594078" y="682881"/>
                  </a:lnTo>
                  <a:lnTo>
                    <a:pt x="594008" y="667154"/>
                  </a:lnTo>
                  <a:lnTo>
                    <a:pt x="588007" y="614695"/>
                  </a:lnTo>
                  <a:lnTo>
                    <a:pt x="579061" y="563187"/>
                  </a:lnTo>
                  <a:lnTo>
                    <a:pt x="567830" y="512426"/>
                  </a:lnTo>
                  <a:lnTo>
                    <a:pt x="554979" y="462212"/>
                  </a:lnTo>
                  <a:lnTo>
                    <a:pt x="541170" y="412340"/>
                  </a:lnTo>
                  <a:lnTo>
                    <a:pt x="527067" y="362611"/>
                  </a:lnTo>
                  <a:lnTo>
                    <a:pt x="513332" y="312820"/>
                  </a:lnTo>
                  <a:lnTo>
                    <a:pt x="500628" y="262766"/>
                  </a:lnTo>
                  <a:lnTo>
                    <a:pt x="489619" y="212247"/>
                  </a:lnTo>
                  <a:lnTo>
                    <a:pt x="480967" y="161060"/>
                  </a:lnTo>
                  <a:lnTo>
                    <a:pt x="475335" y="109003"/>
                  </a:lnTo>
                  <a:lnTo>
                    <a:pt x="475925" y="89558"/>
                  </a:lnTo>
                  <a:lnTo>
                    <a:pt x="481211" y="71193"/>
                  </a:lnTo>
                  <a:lnTo>
                    <a:pt x="492196" y="56255"/>
                  </a:lnTo>
                  <a:lnTo>
                    <a:pt x="509879" y="47090"/>
                  </a:lnTo>
                  <a:lnTo>
                    <a:pt x="527956" y="46650"/>
                  </a:lnTo>
                  <a:lnTo>
                    <a:pt x="542193" y="54012"/>
                  </a:lnTo>
                  <a:lnTo>
                    <a:pt x="553017" y="66663"/>
                  </a:lnTo>
                  <a:lnTo>
                    <a:pt x="560853" y="82089"/>
                  </a:lnTo>
                  <a:lnTo>
                    <a:pt x="580147" y="129071"/>
                  </a:lnTo>
                  <a:lnTo>
                    <a:pt x="599858" y="175884"/>
                  </a:lnTo>
                  <a:lnTo>
                    <a:pt x="620028" y="222507"/>
                  </a:lnTo>
                  <a:lnTo>
                    <a:pt x="640698" y="268918"/>
                  </a:lnTo>
                  <a:lnTo>
                    <a:pt x="661910" y="315092"/>
                  </a:lnTo>
                  <a:lnTo>
                    <a:pt x="683705" y="361009"/>
                  </a:lnTo>
                  <a:lnTo>
                    <a:pt x="706125" y="406644"/>
                  </a:lnTo>
                  <a:lnTo>
                    <a:pt x="729209" y="451976"/>
                  </a:lnTo>
                  <a:lnTo>
                    <a:pt x="753000" y="496982"/>
                  </a:lnTo>
                  <a:lnTo>
                    <a:pt x="777540" y="541639"/>
                  </a:lnTo>
                  <a:lnTo>
                    <a:pt x="802868" y="585924"/>
                  </a:lnTo>
                  <a:lnTo>
                    <a:pt x="846103" y="616198"/>
                  </a:lnTo>
                  <a:lnTo>
                    <a:pt x="864249" y="611001"/>
                  </a:lnTo>
                  <a:lnTo>
                    <a:pt x="874698" y="601669"/>
                  </a:lnTo>
                  <a:lnTo>
                    <a:pt x="879632" y="590152"/>
                  </a:lnTo>
                  <a:lnTo>
                    <a:pt x="880381" y="577509"/>
                  </a:lnTo>
                  <a:lnTo>
                    <a:pt x="878273" y="564800"/>
                  </a:lnTo>
                  <a:lnTo>
                    <a:pt x="866182" y="519467"/>
                  </a:lnTo>
                  <a:lnTo>
                    <a:pt x="852560" y="473261"/>
                  </a:lnTo>
                  <a:lnTo>
                    <a:pt x="837802" y="426380"/>
                  </a:lnTo>
                  <a:lnTo>
                    <a:pt x="822307" y="379027"/>
                  </a:lnTo>
                  <a:lnTo>
                    <a:pt x="806470" y="331401"/>
                  </a:lnTo>
                  <a:lnTo>
                    <a:pt x="790687" y="283704"/>
                  </a:lnTo>
                  <a:lnTo>
                    <a:pt x="775356" y="236134"/>
                  </a:lnTo>
                  <a:lnTo>
                    <a:pt x="760873" y="188894"/>
                  </a:lnTo>
                  <a:lnTo>
                    <a:pt x="747634" y="142184"/>
                  </a:lnTo>
                  <a:lnTo>
                    <a:pt x="745367" y="128374"/>
                  </a:lnTo>
                  <a:lnTo>
                    <a:pt x="746592" y="114722"/>
                  </a:lnTo>
                  <a:lnTo>
                    <a:pt x="752520" y="102663"/>
                  </a:lnTo>
                  <a:lnTo>
                    <a:pt x="764361" y="93634"/>
                  </a:lnTo>
                  <a:lnTo>
                    <a:pt x="780276" y="90481"/>
                  </a:lnTo>
                  <a:lnTo>
                    <a:pt x="794200" y="95062"/>
                  </a:lnTo>
                  <a:lnTo>
                    <a:pt x="805704" y="105157"/>
                  </a:lnTo>
                  <a:lnTo>
                    <a:pt x="814357" y="118546"/>
                  </a:lnTo>
                  <a:lnTo>
                    <a:pt x="836577" y="160336"/>
                  </a:lnTo>
                  <a:lnTo>
                    <a:pt x="861452" y="202829"/>
                  </a:lnTo>
                  <a:lnTo>
                    <a:pt x="887747" y="245702"/>
                  </a:lnTo>
                  <a:lnTo>
                    <a:pt x="914231" y="288632"/>
                  </a:lnTo>
                  <a:lnTo>
                    <a:pt x="939671" y="331298"/>
                  </a:lnTo>
                  <a:lnTo>
                    <a:pt x="962833" y="373376"/>
                  </a:lnTo>
                  <a:lnTo>
                    <a:pt x="971024" y="385886"/>
                  </a:lnTo>
                  <a:lnTo>
                    <a:pt x="981942" y="395828"/>
                  </a:lnTo>
                  <a:lnTo>
                    <a:pt x="995521" y="401182"/>
                  </a:lnTo>
                  <a:lnTo>
                    <a:pt x="1011690" y="399929"/>
                  </a:lnTo>
                  <a:lnTo>
                    <a:pt x="1030039" y="391094"/>
                  </a:lnTo>
                  <a:lnTo>
                    <a:pt x="1039468" y="379256"/>
                  </a:lnTo>
                  <a:lnTo>
                    <a:pt x="1042592" y="365105"/>
                  </a:lnTo>
                  <a:lnTo>
                    <a:pt x="1042026" y="349333"/>
                  </a:lnTo>
                  <a:lnTo>
                    <a:pt x="1032887" y="294860"/>
                  </a:lnTo>
                  <a:lnTo>
                    <a:pt x="1022466" y="240753"/>
                  </a:lnTo>
                  <a:lnTo>
                    <a:pt x="1021095" y="189776"/>
                  </a:lnTo>
                  <a:lnTo>
                    <a:pt x="1039107" y="144689"/>
                  </a:lnTo>
                  <a:lnTo>
                    <a:pt x="1069274" y="115869"/>
                  </a:lnTo>
                  <a:lnTo>
                    <a:pt x="1106699" y="95929"/>
                  </a:lnTo>
                  <a:lnTo>
                    <a:pt x="1149034" y="82393"/>
                  </a:lnTo>
                  <a:lnTo>
                    <a:pt x="1193934" y="72785"/>
                  </a:lnTo>
                  <a:lnTo>
                    <a:pt x="1239052" y="64627"/>
                  </a:lnTo>
                  <a:lnTo>
                    <a:pt x="1290577" y="53350"/>
                  </a:lnTo>
                  <a:lnTo>
                    <a:pt x="1341450" y="38793"/>
                  </a:lnTo>
                  <a:lnTo>
                    <a:pt x="1391485" y="20996"/>
                  </a:lnTo>
                  <a:lnTo>
                    <a:pt x="1440496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7618573" y="7953386"/>
              <a:ext cx="151765" cy="133350"/>
            </a:xfrm>
            <a:custGeom>
              <a:avLst/>
              <a:gdLst/>
              <a:ahLst/>
              <a:cxnLst/>
              <a:rect l="l" t="t" r="r" b="b"/>
              <a:pathLst>
                <a:path w="151765" h="133350">
                  <a:moveTo>
                    <a:pt x="114949" y="0"/>
                  </a:moveTo>
                  <a:lnTo>
                    <a:pt x="0" y="103279"/>
                  </a:lnTo>
                  <a:lnTo>
                    <a:pt x="151587" y="133269"/>
                  </a:lnTo>
                  <a:lnTo>
                    <a:pt x="114949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9412169" y="6603047"/>
              <a:ext cx="213995" cy="370205"/>
            </a:xfrm>
            <a:custGeom>
              <a:avLst/>
              <a:gdLst/>
              <a:ahLst/>
              <a:cxnLst/>
              <a:rect l="l" t="t" r="r" b="b"/>
              <a:pathLst>
                <a:path w="213994" h="370204">
                  <a:moveTo>
                    <a:pt x="213402" y="0"/>
                  </a:moveTo>
                  <a:lnTo>
                    <a:pt x="7853" y="356021"/>
                  </a:lnTo>
                  <a:lnTo>
                    <a:pt x="0" y="369623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9350908" y="6924513"/>
              <a:ext cx="129539" cy="154305"/>
            </a:xfrm>
            <a:custGeom>
              <a:avLst/>
              <a:gdLst/>
              <a:ahLst/>
              <a:cxnLst/>
              <a:rect l="l" t="t" r="r" b="b"/>
              <a:pathLst>
                <a:path w="129540" h="154304">
                  <a:moveTo>
                    <a:pt x="9266" y="0"/>
                  </a:moveTo>
                  <a:lnTo>
                    <a:pt x="0" y="154252"/>
                  </a:lnTo>
                  <a:lnTo>
                    <a:pt x="128959" y="69107"/>
                  </a:lnTo>
                  <a:lnTo>
                    <a:pt x="9266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9128256" y="7060204"/>
              <a:ext cx="241935" cy="387350"/>
            </a:xfrm>
            <a:custGeom>
              <a:avLst/>
              <a:gdLst/>
              <a:ahLst/>
              <a:cxnLst/>
              <a:rect l="l" t="t" r="r" b="b"/>
              <a:pathLst>
                <a:path w="241934" h="387350">
                  <a:moveTo>
                    <a:pt x="241531" y="15706"/>
                  </a:moveTo>
                  <a:lnTo>
                    <a:pt x="27204" y="386932"/>
                  </a:lnTo>
                  <a:lnTo>
                    <a:pt x="0" y="371226"/>
                  </a:lnTo>
                  <a:lnTo>
                    <a:pt x="214327" y="0"/>
                  </a:lnTo>
                  <a:lnTo>
                    <a:pt x="241531" y="15706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9667578" y="7576554"/>
              <a:ext cx="412750" cy="110489"/>
            </a:xfrm>
            <a:custGeom>
              <a:avLst/>
              <a:gdLst/>
              <a:ahLst/>
              <a:cxnLst/>
              <a:rect l="l" t="t" r="r" b="b"/>
              <a:pathLst>
                <a:path w="412750" h="110490">
                  <a:moveTo>
                    <a:pt x="412261" y="110465"/>
                  </a:moveTo>
                  <a:lnTo>
                    <a:pt x="15171" y="4065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9549247" y="7513866"/>
              <a:ext cx="151765" cy="133985"/>
            </a:xfrm>
            <a:custGeom>
              <a:avLst/>
              <a:gdLst/>
              <a:ahLst/>
              <a:cxnLst/>
              <a:rect l="l" t="t" r="r" b="b"/>
              <a:pathLst>
                <a:path w="151765" h="133984">
                  <a:moveTo>
                    <a:pt x="151388" y="0"/>
                  </a:moveTo>
                  <a:lnTo>
                    <a:pt x="0" y="30980"/>
                  </a:lnTo>
                  <a:lnTo>
                    <a:pt x="115619" y="133506"/>
                  </a:lnTo>
                  <a:lnTo>
                    <a:pt x="151388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9142838" y="7421052"/>
              <a:ext cx="422275" cy="141605"/>
            </a:xfrm>
            <a:custGeom>
              <a:avLst/>
              <a:gdLst/>
              <a:ahLst/>
              <a:cxnLst/>
              <a:rect l="l" t="t" r="r" b="b"/>
              <a:pathLst>
                <a:path w="422275" h="141604">
                  <a:moveTo>
                    <a:pt x="414049" y="141286"/>
                  </a:moveTo>
                  <a:lnTo>
                    <a:pt x="0" y="30342"/>
                  </a:lnTo>
                  <a:lnTo>
                    <a:pt x="8130" y="0"/>
                  </a:lnTo>
                  <a:lnTo>
                    <a:pt x="422179" y="110944"/>
                  </a:lnTo>
                  <a:lnTo>
                    <a:pt x="414049" y="141286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2471355" y="3490278"/>
              <a:ext cx="1243330" cy="946150"/>
            </a:xfrm>
            <a:custGeom>
              <a:avLst/>
              <a:gdLst/>
              <a:ahLst/>
              <a:cxnLst/>
              <a:rect l="l" t="t" r="r" b="b"/>
              <a:pathLst>
                <a:path w="1243330" h="946150">
                  <a:moveTo>
                    <a:pt x="1242773" y="945826"/>
                  </a:moveTo>
                  <a:lnTo>
                    <a:pt x="1212369" y="914995"/>
                  </a:lnTo>
                  <a:lnTo>
                    <a:pt x="1193268" y="895089"/>
                  </a:lnTo>
                  <a:lnTo>
                    <a:pt x="1153732" y="854981"/>
                  </a:lnTo>
                  <a:lnTo>
                    <a:pt x="1111165" y="818566"/>
                  </a:lnTo>
                  <a:lnTo>
                    <a:pt x="1064877" y="791444"/>
                  </a:lnTo>
                  <a:lnTo>
                    <a:pt x="1014177" y="779220"/>
                  </a:lnTo>
                  <a:lnTo>
                    <a:pt x="970325" y="785135"/>
                  </a:lnTo>
                  <a:lnTo>
                    <a:pt x="928953" y="803147"/>
                  </a:lnTo>
                  <a:lnTo>
                    <a:pt x="888596" y="826171"/>
                  </a:lnTo>
                  <a:lnTo>
                    <a:pt x="847789" y="847123"/>
                  </a:lnTo>
                  <a:lnTo>
                    <a:pt x="834166" y="851881"/>
                  </a:lnTo>
                  <a:lnTo>
                    <a:pt x="820350" y="853479"/>
                  </a:lnTo>
                  <a:lnTo>
                    <a:pt x="806070" y="850175"/>
                  </a:lnTo>
                  <a:lnTo>
                    <a:pt x="791060" y="840227"/>
                  </a:lnTo>
                  <a:lnTo>
                    <a:pt x="779394" y="823713"/>
                  </a:lnTo>
                  <a:lnTo>
                    <a:pt x="777188" y="805813"/>
                  </a:lnTo>
                  <a:lnTo>
                    <a:pt x="782139" y="787868"/>
                  </a:lnTo>
                  <a:lnTo>
                    <a:pt x="824214" y="730143"/>
                  </a:lnTo>
                  <a:lnTo>
                    <a:pt x="858495" y="690679"/>
                  </a:lnTo>
                  <a:lnTo>
                    <a:pt x="893989" y="652193"/>
                  </a:lnTo>
                  <a:lnTo>
                    <a:pt x="929898" y="614054"/>
                  </a:lnTo>
                  <a:lnTo>
                    <a:pt x="965421" y="575633"/>
                  </a:lnTo>
                  <a:lnTo>
                    <a:pt x="999761" y="536301"/>
                  </a:lnTo>
                  <a:lnTo>
                    <a:pt x="1032120" y="495426"/>
                  </a:lnTo>
                  <a:lnTo>
                    <a:pt x="1061698" y="452381"/>
                  </a:lnTo>
                  <a:lnTo>
                    <a:pt x="1072046" y="422774"/>
                  </a:lnTo>
                  <a:lnTo>
                    <a:pt x="1069423" y="407892"/>
                  </a:lnTo>
                  <a:lnTo>
                    <a:pt x="1059115" y="394612"/>
                  </a:lnTo>
                  <a:lnTo>
                    <a:pt x="1044384" y="387145"/>
                  </a:lnTo>
                  <a:lnTo>
                    <a:pt x="1029302" y="386796"/>
                  </a:lnTo>
                  <a:lnTo>
                    <a:pt x="1014602" y="391578"/>
                  </a:lnTo>
                  <a:lnTo>
                    <a:pt x="958586" y="430928"/>
                  </a:lnTo>
                  <a:lnTo>
                    <a:pt x="918452" y="464431"/>
                  </a:lnTo>
                  <a:lnTo>
                    <a:pt x="880107" y="499537"/>
                  </a:lnTo>
                  <a:lnTo>
                    <a:pt x="843046" y="535774"/>
                  </a:lnTo>
                  <a:lnTo>
                    <a:pt x="806760" y="572668"/>
                  </a:lnTo>
                  <a:lnTo>
                    <a:pt x="770745" y="609747"/>
                  </a:lnTo>
                  <a:lnTo>
                    <a:pt x="734492" y="646537"/>
                  </a:lnTo>
                  <a:lnTo>
                    <a:pt x="697496" y="682566"/>
                  </a:lnTo>
                  <a:lnTo>
                    <a:pt x="659250" y="717360"/>
                  </a:lnTo>
                  <a:lnTo>
                    <a:pt x="619247" y="750446"/>
                  </a:lnTo>
                  <a:lnTo>
                    <a:pt x="576980" y="781351"/>
                  </a:lnTo>
                  <a:lnTo>
                    <a:pt x="541297" y="795168"/>
                  </a:lnTo>
                  <a:lnTo>
                    <a:pt x="522868" y="793124"/>
                  </a:lnTo>
                  <a:lnTo>
                    <a:pt x="506090" y="782392"/>
                  </a:lnTo>
                  <a:lnTo>
                    <a:pt x="496670" y="766957"/>
                  </a:lnTo>
                  <a:lnTo>
                    <a:pt x="495927" y="750946"/>
                  </a:lnTo>
                  <a:lnTo>
                    <a:pt x="501471" y="735247"/>
                  </a:lnTo>
                  <a:lnTo>
                    <a:pt x="510913" y="720748"/>
                  </a:lnTo>
                  <a:lnTo>
                    <a:pt x="541953" y="680549"/>
                  </a:lnTo>
                  <a:lnTo>
                    <a:pt x="572639" y="640071"/>
                  </a:lnTo>
                  <a:lnTo>
                    <a:pt x="602931" y="599292"/>
                  </a:lnTo>
                  <a:lnTo>
                    <a:pt x="632788" y="558186"/>
                  </a:lnTo>
                  <a:lnTo>
                    <a:pt x="662171" y="516728"/>
                  </a:lnTo>
                  <a:lnTo>
                    <a:pt x="691038" y="474895"/>
                  </a:lnTo>
                  <a:lnTo>
                    <a:pt x="719350" y="432662"/>
                  </a:lnTo>
                  <a:lnTo>
                    <a:pt x="747066" y="390004"/>
                  </a:lnTo>
                  <a:lnTo>
                    <a:pt x="774147" y="346897"/>
                  </a:lnTo>
                  <a:lnTo>
                    <a:pt x="800551" y="303317"/>
                  </a:lnTo>
                  <a:lnTo>
                    <a:pt x="826239" y="259239"/>
                  </a:lnTo>
                  <a:lnTo>
                    <a:pt x="835758" y="223347"/>
                  </a:lnTo>
                  <a:lnTo>
                    <a:pt x="830840" y="206660"/>
                  </a:lnTo>
                  <a:lnTo>
                    <a:pt x="817266" y="193544"/>
                  </a:lnTo>
                  <a:lnTo>
                    <a:pt x="803960" y="189160"/>
                  </a:lnTo>
                  <a:lnTo>
                    <a:pt x="791518" y="190646"/>
                  </a:lnTo>
                  <a:lnTo>
                    <a:pt x="737029" y="237636"/>
                  </a:lnTo>
                  <a:lnTo>
                    <a:pt x="703824" y="272537"/>
                  </a:lnTo>
                  <a:lnTo>
                    <a:pt x="670603" y="308757"/>
                  </a:lnTo>
                  <a:lnTo>
                    <a:pt x="637342" y="345853"/>
                  </a:lnTo>
                  <a:lnTo>
                    <a:pt x="604015" y="383382"/>
                  </a:lnTo>
                  <a:lnTo>
                    <a:pt x="570599" y="420898"/>
                  </a:lnTo>
                  <a:lnTo>
                    <a:pt x="537068" y="457960"/>
                  </a:lnTo>
                  <a:lnTo>
                    <a:pt x="503399" y="494123"/>
                  </a:lnTo>
                  <a:lnTo>
                    <a:pt x="469566" y="528944"/>
                  </a:lnTo>
                  <a:lnTo>
                    <a:pt x="432897" y="544472"/>
                  </a:lnTo>
                  <a:lnTo>
                    <a:pt x="419157" y="538732"/>
                  </a:lnTo>
                  <a:lnTo>
                    <a:pt x="408469" y="526526"/>
                  </a:lnTo>
                  <a:lnTo>
                    <a:pt x="405474" y="512177"/>
                  </a:lnTo>
                  <a:lnTo>
                    <a:pt x="408465" y="497167"/>
                  </a:lnTo>
                  <a:lnTo>
                    <a:pt x="415733" y="482978"/>
                  </a:lnTo>
                  <a:lnTo>
                    <a:pt x="440815" y="442840"/>
                  </a:lnTo>
                  <a:lnTo>
                    <a:pt x="465177" y="400052"/>
                  </a:lnTo>
                  <a:lnTo>
                    <a:pt x="489158" y="355843"/>
                  </a:lnTo>
                  <a:lnTo>
                    <a:pt x="513095" y="311442"/>
                  </a:lnTo>
                  <a:lnTo>
                    <a:pt x="537325" y="268078"/>
                  </a:lnTo>
                  <a:lnTo>
                    <a:pt x="562185" y="226979"/>
                  </a:lnTo>
                  <a:lnTo>
                    <a:pt x="568923" y="213631"/>
                  </a:lnTo>
                  <a:lnTo>
                    <a:pt x="572074" y="199204"/>
                  </a:lnTo>
                  <a:lnTo>
                    <a:pt x="569922" y="184768"/>
                  </a:lnTo>
                  <a:lnTo>
                    <a:pt x="560752" y="171392"/>
                  </a:lnTo>
                  <a:lnTo>
                    <a:pt x="543926" y="159918"/>
                  </a:lnTo>
                  <a:lnTo>
                    <a:pt x="528959" y="157672"/>
                  </a:lnTo>
                  <a:lnTo>
                    <a:pt x="515143" y="162042"/>
                  </a:lnTo>
                  <a:lnTo>
                    <a:pt x="501766" y="170418"/>
                  </a:lnTo>
                  <a:lnTo>
                    <a:pt x="459161" y="205569"/>
                  </a:lnTo>
                  <a:lnTo>
                    <a:pt x="417513" y="241647"/>
                  </a:lnTo>
                  <a:lnTo>
                    <a:pt x="374051" y="268323"/>
                  </a:lnTo>
                  <a:lnTo>
                    <a:pt x="325999" y="275268"/>
                  </a:lnTo>
                  <a:lnTo>
                    <a:pt x="285956" y="263553"/>
                  </a:lnTo>
                  <a:lnTo>
                    <a:pt x="249976" y="241112"/>
                  </a:lnTo>
                  <a:lnTo>
                    <a:pt x="217086" y="211216"/>
                  </a:lnTo>
                  <a:lnTo>
                    <a:pt x="186315" y="177136"/>
                  </a:lnTo>
                  <a:lnTo>
                    <a:pt x="156690" y="142141"/>
                  </a:lnTo>
                  <a:lnTo>
                    <a:pt x="121162" y="103158"/>
                  </a:lnTo>
                  <a:lnTo>
                    <a:pt x="83119" y="66379"/>
                  </a:lnTo>
                  <a:lnTo>
                    <a:pt x="42688" y="31946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3654410" y="4375887"/>
              <a:ext cx="147320" cy="146685"/>
            </a:xfrm>
            <a:custGeom>
              <a:avLst/>
              <a:gdLst/>
              <a:ahLst/>
              <a:cxnLst/>
              <a:rect l="l" t="t" r="r" b="b"/>
              <a:pathLst>
                <a:path w="147319" h="146685">
                  <a:moveTo>
                    <a:pt x="97086" y="0"/>
                  </a:moveTo>
                  <a:lnTo>
                    <a:pt x="0" y="98369"/>
                  </a:lnTo>
                  <a:lnTo>
                    <a:pt x="146906" y="146277"/>
                  </a:lnTo>
                  <a:lnTo>
                    <a:pt x="97086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1538946" y="3510863"/>
              <a:ext cx="427355" cy="0"/>
            </a:xfrm>
            <a:custGeom>
              <a:avLst/>
              <a:gdLst/>
              <a:ahLst/>
              <a:cxnLst/>
              <a:rect l="l" t="t" r="r" b="b"/>
              <a:pathLst>
                <a:path w="427354">
                  <a:moveTo>
                    <a:pt x="0" y="0"/>
                  </a:moveTo>
                  <a:lnTo>
                    <a:pt x="411098" y="0"/>
                  </a:lnTo>
                  <a:lnTo>
                    <a:pt x="426804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1950055" y="3441756"/>
              <a:ext cx="138430" cy="138430"/>
            </a:xfrm>
            <a:custGeom>
              <a:avLst/>
              <a:gdLst/>
              <a:ahLst/>
              <a:cxnLst/>
              <a:rect l="l" t="t" r="r" b="b"/>
              <a:pathLst>
                <a:path w="138429" h="138429">
                  <a:moveTo>
                    <a:pt x="0" y="0"/>
                  </a:moveTo>
                  <a:lnTo>
                    <a:pt x="0" y="138215"/>
                  </a:lnTo>
                  <a:lnTo>
                    <a:pt x="138215" y="69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2076356" y="3511653"/>
              <a:ext cx="429259" cy="0"/>
            </a:xfrm>
            <a:custGeom>
              <a:avLst/>
              <a:gdLst/>
              <a:ahLst/>
              <a:cxnLst/>
              <a:rect l="l" t="t" r="r" b="b"/>
              <a:pathLst>
                <a:path w="429259">
                  <a:moveTo>
                    <a:pt x="428655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2250558" y="2575464"/>
              <a:ext cx="110489" cy="412750"/>
            </a:xfrm>
            <a:custGeom>
              <a:avLst/>
              <a:gdLst/>
              <a:ahLst/>
              <a:cxnLst/>
              <a:rect l="l" t="t" r="r" b="b"/>
              <a:pathLst>
                <a:path w="110490" h="412750">
                  <a:moveTo>
                    <a:pt x="0" y="0"/>
                  </a:moveTo>
                  <a:lnTo>
                    <a:pt x="106399" y="397090"/>
                  </a:lnTo>
                  <a:lnTo>
                    <a:pt x="110465" y="412261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2290211" y="2954669"/>
              <a:ext cx="133985" cy="151765"/>
            </a:xfrm>
            <a:custGeom>
              <a:avLst/>
              <a:gdLst/>
              <a:ahLst/>
              <a:cxnLst/>
              <a:rect l="l" t="t" r="r" b="b"/>
              <a:pathLst>
                <a:path w="133984" h="151764">
                  <a:moveTo>
                    <a:pt x="133503" y="0"/>
                  </a:moveTo>
                  <a:lnTo>
                    <a:pt x="0" y="35772"/>
                  </a:lnTo>
                  <a:lnTo>
                    <a:pt x="102520" y="151392"/>
                  </a:lnTo>
                  <a:lnTo>
                    <a:pt x="133503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2373724" y="3090695"/>
              <a:ext cx="141605" cy="422275"/>
            </a:xfrm>
            <a:custGeom>
              <a:avLst/>
              <a:gdLst/>
              <a:ahLst/>
              <a:cxnLst/>
              <a:rect l="l" t="t" r="r" b="b"/>
              <a:pathLst>
                <a:path w="141604" h="422275">
                  <a:moveTo>
                    <a:pt x="30342" y="0"/>
                  </a:moveTo>
                  <a:lnTo>
                    <a:pt x="141286" y="414049"/>
                  </a:lnTo>
                  <a:lnTo>
                    <a:pt x="110944" y="422179"/>
                  </a:lnTo>
                  <a:lnTo>
                    <a:pt x="0" y="8130"/>
                  </a:lnTo>
                  <a:lnTo>
                    <a:pt x="30342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" name="object 273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356010" y="167534"/>
              <a:ext cx="366480" cy="513073"/>
            </a:xfrm>
            <a:prstGeom prst="rect">
              <a:avLst/>
            </a:prstGeom>
          </p:spPr>
        </p:pic>
      </p:grpSp>
      <p:sp>
        <p:nvSpPr>
          <p:cNvPr id="274" name="object 274"/>
          <p:cNvSpPr txBox="1"/>
          <p:nvPr/>
        </p:nvSpPr>
        <p:spPr>
          <a:xfrm rot="1080000">
            <a:off x="216281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75" name="object 275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591574" y="167534"/>
            <a:ext cx="356010" cy="513073"/>
          </a:xfrm>
          <a:prstGeom prst="rect">
            <a:avLst/>
          </a:prstGeom>
        </p:spPr>
      </p:pic>
      <p:sp>
        <p:nvSpPr>
          <p:cNvPr id="276" name="object 276"/>
          <p:cNvSpPr txBox="1"/>
          <p:nvPr/>
        </p:nvSpPr>
        <p:spPr>
          <a:xfrm rot="1080000">
            <a:off x="1445554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77" name="object 277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2816668" y="167534"/>
            <a:ext cx="356010" cy="513073"/>
          </a:xfrm>
          <a:prstGeom prst="rect">
            <a:avLst/>
          </a:prstGeom>
        </p:spPr>
      </p:pic>
      <p:sp>
        <p:nvSpPr>
          <p:cNvPr id="278" name="object 278"/>
          <p:cNvSpPr txBox="1"/>
          <p:nvPr/>
        </p:nvSpPr>
        <p:spPr>
          <a:xfrm rot="1080000">
            <a:off x="2674828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79" name="object 279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3937053" y="167534"/>
            <a:ext cx="356010" cy="513073"/>
          </a:xfrm>
          <a:prstGeom prst="rect">
            <a:avLst/>
          </a:prstGeom>
        </p:spPr>
      </p:pic>
      <p:sp>
        <p:nvSpPr>
          <p:cNvPr id="280" name="object 280"/>
          <p:cNvSpPr txBox="1"/>
          <p:nvPr/>
        </p:nvSpPr>
        <p:spPr>
          <a:xfrm rot="1080000">
            <a:off x="3797704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81" name="object 281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5067908" y="167534"/>
            <a:ext cx="356010" cy="513073"/>
          </a:xfrm>
          <a:prstGeom prst="rect">
            <a:avLst/>
          </a:prstGeom>
        </p:spPr>
      </p:pic>
      <p:sp>
        <p:nvSpPr>
          <p:cNvPr id="282" name="object 282"/>
          <p:cNvSpPr txBox="1"/>
          <p:nvPr/>
        </p:nvSpPr>
        <p:spPr>
          <a:xfrm rot="1080000">
            <a:off x="4920579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83" name="object 283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6188293" y="167534"/>
            <a:ext cx="356010" cy="513073"/>
          </a:xfrm>
          <a:prstGeom prst="rect">
            <a:avLst/>
          </a:prstGeom>
        </p:spPr>
      </p:pic>
      <p:sp>
        <p:nvSpPr>
          <p:cNvPr id="284" name="object 284"/>
          <p:cNvSpPr txBox="1"/>
          <p:nvPr/>
        </p:nvSpPr>
        <p:spPr>
          <a:xfrm rot="1080000">
            <a:off x="6043456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85" name="object 285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7413387" y="167534"/>
            <a:ext cx="356010" cy="513073"/>
          </a:xfrm>
          <a:prstGeom prst="rect">
            <a:avLst/>
          </a:prstGeom>
        </p:spPr>
      </p:pic>
      <p:sp>
        <p:nvSpPr>
          <p:cNvPr id="286" name="object 286"/>
          <p:cNvSpPr txBox="1"/>
          <p:nvPr/>
        </p:nvSpPr>
        <p:spPr>
          <a:xfrm rot="1080000">
            <a:off x="7272729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87" name="object 287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8648951" y="167534"/>
            <a:ext cx="356010" cy="513073"/>
          </a:xfrm>
          <a:prstGeom prst="rect">
            <a:avLst/>
          </a:prstGeom>
        </p:spPr>
      </p:pic>
      <p:sp>
        <p:nvSpPr>
          <p:cNvPr id="288" name="object 288"/>
          <p:cNvSpPr txBox="1"/>
          <p:nvPr/>
        </p:nvSpPr>
        <p:spPr>
          <a:xfrm rot="1080000">
            <a:off x="8502002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89" name="object 289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9769336" y="167534"/>
            <a:ext cx="356010" cy="513073"/>
          </a:xfrm>
          <a:prstGeom prst="rect">
            <a:avLst/>
          </a:prstGeom>
        </p:spPr>
      </p:pic>
      <p:sp>
        <p:nvSpPr>
          <p:cNvPr id="290" name="object 290"/>
          <p:cNvSpPr txBox="1"/>
          <p:nvPr/>
        </p:nvSpPr>
        <p:spPr>
          <a:xfrm rot="1080000">
            <a:off x="9624878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291" name="object 291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0889720" y="167534"/>
            <a:ext cx="356010" cy="513073"/>
          </a:xfrm>
          <a:prstGeom prst="rect">
            <a:avLst/>
          </a:prstGeom>
        </p:spPr>
      </p:pic>
      <p:sp>
        <p:nvSpPr>
          <p:cNvPr id="292" name="object 292"/>
          <p:cNvSpPr txBox="1"/>
          <p:nvPr/>
        </p:nvSpPr>
        <p:spPr>
          <a:xfrm rot="1080000">
            <a:off x="10747751" y="4539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sp>
        <p:nvSpPr>
          <p:cNvPr id="293" name="object 293"/>
          <p:cNvSpPr txBox="1"/>
          <p:nvPr/>
        </p:nvSpPr>
        <p:spPr>
          <a:xfrm rot="1080000">
            <a:off x="5359469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sp>
        <p:nvSpPr>
          <p:cNvPr id="294" name="object 294"/>
          <p:cNvSpPr txBox="1"/>
          <p:nvPr/>
        </p:nvSpPr>
        <p:spPr>
          <a:xfrm rot="1080000">
            <a:off x="3233252" y="1129175"/>
            <a:ext cx="1490076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6900" spc="390" baseline="-33212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r>
              <a:rPr sz="6900" spc="1289" baseline="-33212" dirty="0">
                <a:solidFill>
                  <a:srgbClr val="5E5E5E"/>
                </a:solidFill>
                <a:latin typeface="Times New Roman"/>
                <a:cs typeface="Times New Roman"/>
              </a:rPr>
              <a:t>   </a:t>
            </a:r>
            <a:r>
              <a:rPr sz="4600" spc="20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sp>
        <p:nvSpPr>
          <p:cNvPr id="295" name="object 295"/>
          <p:cNvSpPr txBox="1"/>
          <p:nvPr/>
        </p:nvSpPr>
        <p:spPr>
          <a:xfrm rot="1080000">
            <a:off x="778598" y="1136992"/>
            <a:ext cx="1583383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15"/>
              </a:lnSpc>
            </a:pPr>
            <a:r>
              <a:rPr sz="6900" spc="390" baseline="-36231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r>
              <a:rPr sz="6900" spc="1687" baseline="-36231" dirty="0">
                <a:solidFill>
                  <a:srgbClr val="5E5E5E"/>
                </a:solidFill>
                <a:latin typeface="Times New Roman"/>
                <a:cs typeface="Times New Roman"/>
              </a:rPr>
              <a:t>   </a:t>
            </a: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grpSp>
        <p:nvGrpSpPr>
          <p:cNvPr id="296" name="object 296"/>
          <p:cNvGrpSpPr/>
          <p:nvPr/>
        </p:nvGrpSpPr>
        <p:grpSpPr>
          <a:xfrm>
            <a:off x="795787" y="1172739"/>
            <a:ext cx="5067935" cy="502920"/>
            <a:chOff x="795787" y="1172739"/>
            <a:chExt cx="5067935" cy="502920"/>
          </a:xfrm>
        </p:grpSpPr>
        <p:pic>
          <p:nvPicPr>
            <p:cNvPr id="297" name="object 297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95787" y="1172739"/>
              <a:ext cx="356010" cy="502602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031351" y="1172739"/>
              <a:ext cx="356010" cy="502602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256445" y="1172739"/>
              <a:ext cx="356010" cy="502602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4376829" y="1172739"/>
              <a:ext cx="366480" cy="502602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507685" y="1172739"/>
              <a:ext cx="356010" cy="502602"/>
            </a:xfrm>
            <a:prstGeom prst="rect">
              <a:avLst/>
            </a:prstGeom>
          </p:spPr>
        </p:pic>
      </p:grpSp>
      <p:pic>
        <p:nvPicPr>
          <p:cNvPr id="302" name="object 302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6628070" y="1172739"/>
            <a:ext cx="356010" cy="502602"/>
          </a:xfrm>
          <a:prstGeom prst="rect">
            <a:avLst/>
          </a:prstGeom>
        </p:spPr>
      </p:pic>
      <p:sp>
        <p:nvSpPr>
          <p:cNvPr id="303" name="object 303"/>
          <p:cNvSpPr txBox="1"/>
          <p:nvPr/>
        </p:nvSpPr>
        <p:spPr>
          <a:xfrm rot="1080000">
            <a:off x="6482347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04" name="object 304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7853164" y="1172739"/>
            <a:ext cx="356010" cy="502602"/>
          </a:xfrm>
          <a:prstGeom prst="rect">
            <a:avLst/>
          </a:prstGeom>
        </p:spPr>
      </p:pic>
      <p:sp>
        <p:nvSpPr>
          <p:cNvPr id="305" name="object 305"/>
          <p:cNvSpPr txBox="1"/>
          <p:nvPr/>
        </p:nvSpPr>
        <p:spPr>
          <a:xfrm rot="1080000">
            <a:off x="7711619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06" name="object 306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9088728" y="1172739"/>
            <a:ext cx="356010" cy="502602"/>
          </a:xfrm>
          <a:prstGeom prst="rect">
            <a:avLst/>
          </a:prstGeom>
        </p:spPr>
      </p:pic>
      <p:sp>
        <p:nvSpPr>
          <p:cNvPr id="307" name="object 307"/>
          <p:cNvSpPr txBox="1"/>
          <p:nvPr/>
        </p:nvSpPr>
        <p:spPr>
          <a:xfrm rot="1080000">
            <a:off x="8940893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08" name="object 308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10209113" y="1172739"/>
            <a:ext cx="356010" cy="502602"/>
          </a:xfrm>
          <a:prstGeom prst="rect">
            <a:avLst/>
          </a:prstGeom>
        </p:spPr>
      </p:pic>
      <p:sp>
        <p:nvSpPr>
          <p:cNvPr id="309" name="object 309"/>
          <p:cNvSpPr txBox="1"/>
          <p:nvPr/>
        </p:nvSpPr>
        <p:spPr>
          <a:xfrm rot="1080000">
            <a:off x="10063768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10" name="object 310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11329498" y="1172739"/>
            <a:ext cx="356010" cy="502602"/>
          </a:xfrm>
          <a:prstGeom prst="rect">
            <a:avLst/>
          </a:prstGeom>
        </p:spPr>
      </p:pic>
      <p:sp>
        <p:nvSpPr>
          <p:cNvPr id="311" name="object 311"/>
          <p:cNvSpPr txBox="1"/>
          <p:nvPr/>
        </p:nvSpPr>
        <p:spPr>
          <a:xfrm rot="1080000">
            <a:off x="11186649" y="1046673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12" name="object 312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356010" y="2167473"/>
            <a:ext cx="356010" cy="513073"/>
          </a:xfrm>
          <a:prstGeom prst="rect">
            <a:avLst/>
          </a:prstGeom>
        </p:spPr>
      </p:pic>
      <p:sp>
        <p:nvSpPr>
          <p:cNvPr id="313" name="object 313"/>
          <p:cNvSpPr txBox="1"/>
          <p:nvPr/>
        </p:nvSpPr>
        <p:spPr>
          <a:xfrm rot="1080000">
            <a:off x="214381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14" name="object 314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1591574" y="2167473"/>
            <a:ext cx="356010" cy="513073"/>
          </a:xfrm>
          <a:prstGeom prst="rect">
            <a:avLst/>
          </a:prstGeom>
        </p:spPr>
      </p:pic>
      <p:sp>
        <p:nvSpPr>
          <p:cNvPr id="315" name="object 315"/>
          <p:cNvSpPr txBox="1"/>
          <p:nvPr/>
        </p:nvSpPr>
        <p:spPr>
          <a:xfrm rot="1080000">
            <a:off x="1443655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16" name="object 316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2816668" y="2167473"/>
            <a:ext cx="356010" cy="513073"/>
          </a:xfrm>
          <a:prstGeom prst="rect">
            <a:avLst/>
          </a:prstGeom>
        </p:spPr>
      </p:pic>
      <p:sp>
        <p:nvSpPr>
          <p:cNvPr id="317" name="object 317"/>
          <p:cNvSpPr txBox="1"/>
          <p:nvPr/>
        </p:nvSpPr>
        <p:spPr>
          <a:xfrm rot="1080000">
            <a:off x="2672928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18" name="object 318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3937053" y="2167473"/>
            <a:ext cx="356010" cy="513073"/>
          </a:xfrm>
          <a:prstGeom prst="rect">
            <a:avLst/>
          </a:prstGeom>
        </p:spPr>
      </p:pic>
      <p:sp>
        <p:nvSpPr>
          <p:cNvPr id="319" name="object 319"/>
          <p:cNvSpPr txBox="1"/>
          <p:nvPr/>
        </p:nvSpPr>
        <p:spPr>
          <a:xfrm rot="1080000">
            <a:off x="3795804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20" name="object 320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5067908" y="2167473"/>
            <a:ext cx="356010" cy="513073"/>
          </a:xfrm>
          <a:prstGeom prst="rect">
            <a:avLst/>
          </a:prstGeom>
        </p:spPr>
      </p:pic>
      <p:sp>
        <p:nvSpPr>
          <p:cNvPr id="321" name="object 321"/>
          <p:cNvSpPr txBox="1"/>
          <p:nvPr/>
        </p:nvSpPr>
        <p:spPr>
          <a:xfrm rot="1080000">
            <a:off x="4918680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22" name="object 322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6188293" y="2167473"/>
            <a:ext cx="356010" cy="513073"/>
          </a:xfrm>
          <a:prstGeom prst="rect">
            <a:avLst/>
          </a:prstGeom>
        </p:spPr>
      </p:pic>
      <p:sp>
        <p:nvSpPr>
          <p:cNvPr id="323" name="object 323"/>
          <p:cNvSpPr txBox="1"/>
          <p:nvPr/>
        </p:nvSpPr>
        <p:spPr>
          <a:xfrm rot="1080000">
            <a:off x="6041556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24" name="object 324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7413387" y="2167473"/>
            <a:ext cx="356010" cy="513073"/>
          </a:xfrm>
          <a:prstGeom prst="rect">
            <a:avLst/>
          </a:prstGeom>
        </p:spPr>
      </p:pic>
      <p:sp>
        <p:nvSpPr>
          <p:cNvPr id="325" name="object 325"/>
          <p:cNvSpPr txBox="1"/>
          <p:nvPr/>
        </p:nvSpPr>
        <p:spPr>
          <a:xfrm rot="1080000">
            <a:off x="7270828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26" name="object 326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648951" y="2167473"/>
            <a:ext cx="356010" cy="513073"/>
          </a:xfrm>
          <a:prstGeom prst="rect">
            <a:avLst/>
          </a:prstGeom>
        </p:spPr>
      </p:pic>
      <p:sp>
        <p:nvSpPr>
          <p:cNvPr id="327" name="object 327"/>
          <p:cNvSpPr txBox="1"/>
          <p:nvPr/>
        </p:nvSpPr>
        <p:spPr>
          <a:xfrm rot="1080000">
            <a:off x="8500103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28" name="object 328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9769336" y="2167473"/>
            <a:ext cx="356010" cy="513073"/>
          </a:xfrm>
          <a:prstGeom prst="rect">
            <a:avLst/>
          </a:prstGeom>
        </p:spPr>
      </p:pic>
      <p:sp>
        <p:nvSpPr>
          <p:cNvPr id="329" name="object 329"/>
          <p:cNvSpPr txBox="1"/>
          <p:nvPr/>
        </p:nvSpPr>
        <p:spPr>
          <a:xfrm rot="1080000">
            <a:off x="9622977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30" name="object 330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10889720" y="2167473"/>
            <a:ext cx="356010" cy="513073"/>
          </a:xfrm>
          <a:prstGeom prst="rect">
            <a:avLst/>
          </a:prstGeom>
        </p:spPr>
      </p:pic>
      <p:sp>
        <p:nvSpPr>
          <p:cNvPr id="331" name="object 331"/>
          <p:cNvSpPr txBox="1"/>
          <p:nvPr/>
        </p:nvSpPr>
        <p:spPr>
          <a:xfrm rot="1080000">
            <a:off x="10745855" y="204795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32" name="object 332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795787" y="3172678"/>
            <a:ext cx="356010" cy="502602"/>
          </a:xfrm>
          <a:prstGeom prst="rect">
            <a:avLst/>
          </a:prstGeom>
        </p:spPr>
      </p:pic>
      <p:sp>
        <p:nvSpPr>
          <p:cNvPr id="333" name="object 333"/>
          <p:cNvSpPr txBox="1"/>
          <p:nvPr/>
        </p:nvSpPr>
        <p:spPr>
          <a:xfrm rot="1080000">
            <a:off x="653272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34" name="object 334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2031351" y="3172678"/>
            <a:ext cx="356010" cy="502602"/>
          </a:xfrm>
          <a:prstGeom prst="rect">
            <a:avLst/>
          </a:prstGeom>
        </p:spPr>
      </p:pic>
      <p:sp>
        <p:nvSpPr>
          <p:cNvPr id="335" name="object 335"/>
          <p:cNvSpPr txBox="1"/>
          <p:nvPr/>
        </p:nvSpPr>
        <p:spPr>
          <a:xfrm rot="1080000">
            <a:off x="1882545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36" name="object 336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3256445" y="3172678"/>
            <a:ext cx="356010" cy="502602"/>
          </a:xfrm>
          <a:prstGeom prst="rect">
            <a:avLst/>
          </a:prstGeom>
        </p:spPr>
      </p:pic>
      <p:sp>
        <p:nvSpPr>
          <p:cNvPr id="337" name="object 337"/>
          <p:cNvSpPr txBox="1"/>
          <p:nvPr/>
        </p:nvSpPr>
        <p:spPr>
          <a:xfrm rot="1080000">
            <a:off x="3111819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38" name="object 338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4376830" y="3172678"/>
            <a:ext cx="356010" cy="502602"/>
          </a:xfrm>
          <a:prstGeom prst="rect">
            <a:avLst/>
          </a:prstGeom>
        </p:spPr>
      </p:pic>
      <p:sp>
        <p:nvSpPr>
          <p:cNvPr id="339" name="object 339"/>
          <p:cNvSpPr txBox="1"/>
          <p:nvPr/>
        </p:nvSpPr>
        <p:spPr>
          <a:xfrm rot="1080000">
            <a:off x="4234694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40" name="object 340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5497214" y="3172678"/>
            <a:ext cx="356010" cy="502602"/>
          </a:xfrm>
          <a:prstGeom prst="rect">
            <a:avLst/>
          </a:prstGeom>
        </p:spPr>
      </p:pic>
      <p:sp>
        <p:nvSpPr>
          <p:cNvPr id="341" name="object 341"/>
          <p:cNvSpPr txBox="1"/>
          <p:nvPr/>
        </p:nvSpPr>
        <p:spPr>
          <a:xfrm rot="1080000">
            <a:off x="5357570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42" name="object 342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6628070" y="3172678"/>
            <a:ext cx="356010" cy="502602"/>
          </a:xfrm>
          <a:prstGeom prst="rect">
            <a:avLst/>
          </a:prstGeom>
        </p:spPr>
      </p:pic>
      <p:sp>
        <p:nvSpPr>
          <p:cNvPr id="343" name="object 343"/>
          <p:cNvSpPr txBox="1"/>
          <p:nvPr/>
        </p:nvSpPr>
        <p:spPr>
          <a:xfrm rot="1080000">
            <a:off x="6480446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44" name="object 344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7853164" y="3172678"/>
            <a:ext cx="356010" cy="502602"/>
          </a:xfrm>
          <a:prstGeom prst="rect">
            <a:avLst/>
          </a:prstGeom>
        </p:spPr>
      </p:pic>
      <p:sp>
        <p:nvSpPr>
          <p:cNvPr id="345" name="object 345"/>
          <p:cNvSpPr txBox="1"/>
          <p:nvPr/>
        </p:nvSpPr>
        <p:spPr>
          <a:xfrm rot="1080000">
            <a:off x="7709720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46" name="object 346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9078257" y="3172678"/>
            <a:ext cx="366480" cy="502602"/>
          </a:xfrm>
          <a:prstGeom prst="rect">
            <a:avLst/>
          </a:prstGeom>
        </p:spPr>
      </p:pic>
      <p:sp>
        <p:nvSpPr>
          <p:cNvPr id="347" name="object 347"/>
          <p:cNvSpPr txBox="1"/>
          <p:nvPr/>
        </p:nvSpPr>
        <p:spPr>
          <a:xfrm rot="1080000">
            <a:off x="8938992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48" name="object 348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0209113" y="3172678"/>
            <a:ext cx="356010" cy="502602"/>
          </a:xfrm>
          <a:prstGeom prst="rect">
            <a:avLst/>
          </a:prstGeom>
        </p:spPr>
      </p:pic>
      <p:sp>
        <p:nvSpPr>
          <p:cNvPr id="349" name="object 349"/>
          <p:cNvSpPr txBox="1"/>
          <p:nvPr/>
        </p:nvSpPr>
        <p:spPr>
          <a:xfrm rot="1080000">
            <a:off x="10061869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50" name="object 350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11329498" y="3172678"/>
            <a:ext cx="356010" cy="502602"/>
          </a:xfrm>
          <a:prstGeom prst="rect">
            <a:avLst/>
          </a:prstGeom>
        </p:spPr>
      </p:pic>
      <p:sp>
        <p:nvSpPr>
          <p:cNvPr id="351" name="object 351"/>
          <p:cNvSpPr txBox="1"/>
          <p:nvPr/>
        </p:nvSpPr>
        <p:spPr>
          <a:xfrm rot="1080000">
            <a:off x="11184743" y="3049230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52" name="object 352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115179" y="4167412"/>
            <a:ext cx="356010" cy="513073"/>
          </a:xfrm>
          <a:prstGeom prst="rect">
            <a:avLst/>
          </a:prstGeom>
        </p:spPr>
      </p:pic>
      <p:sp>
        <p:nvSpPr>
          <p:cNvPr id="353" name="object 353"/>
          <p:cNvSpPr txBox="1"/>
          <p:nvPr/>
        </p:nvSpPr>
        <p:spPr>
          <a:xfrm rot="1080000">
            <a:off x="-28813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54" name="object 354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1340273" y="4167412"/>
            <a:ext cx="356010" cy="513073"/>
          </a:xfrm>
          <a:prstGeom prst="rect">
            <a:avLst/>
          </a:prstGeom>
        </p:spPr>
      </p:pic>
      <p:sp>
        <p:nvSpPr>
          <p:cNvPr id="355" name="object 355"/>
          <p:cNvSpPr txBox="1"/>
          <p:nvPr/>
        </p:nvSpPr>
        <p:spPr>
          <a:xfrm rot="1080000">
            <a:off x="1200460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56" name="object 356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2575837" y="4167412"/>
            <a:ext cx="356010" cy="513073"/>
          </a:xfrm>
          <a:prstGeom prst="rect">
            <a:avLst/>
          </a:prstGeom>
        </p:spPr>
      </p:pic>
      <p:sp>
        <p:nvSpPr>
          <p:cNvPr id="357" name="object 357"/>
          <p:cNvSpPr txBox="1"/>
          <p:nvPr/>
        </p:nvSpPr>
        <p:spPr>
          <a:xfrm rot="1080000">
            <a:off x="2429734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58" name="object 358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3696222" y="4167412"/>
            <a:ext cx="356010" cy="513073"/>
          </a:xfrm>
          <a:prstGeom prst="rect">
            <a:avLst/>
          </a:prstGeom>
        </p:spPr>
      </p:pic>
      <p:sp>
        <p:nvSpPr>
          <p:cNvPr id="359" name="object 359"/>
          <p:cNvSpPr txBox="1"/>
          <p:nvPr/>
        </p:nvSpPr>
        <p:spPr>
          <a:xfrm rot="1080000">
            <a:off x="3552609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60" name="object 360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4816607" y="4167412"/>
            <a:ext cx="356010" cy="513073"/>
          </a:xfrm>
          <a:prstGeom prst="rect">
            <a:avLst/>
          </a:prstGeom>
        </p:spPr>
      </p:pic>
      <p:sp>
        <p:nvSpPr>
          <p:cNvPr id="361" name="object 361"/>
          <p:cNvSpPr txBox="1"/>
          <p:nvPr/>
        </p:nvSpPr>
        <p:spPr>
          <a:xfrm rot="1080000">
            <a:off x="4675485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62" name="object 362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5947462" y="4167412"/>
            <a:ext cx="356010" cy="513073"/>
          </a:xfrm>
          <a:prstGeom prst="rect">
            <a:avLst/>
          </a:prstGeom>
        </p:spPr>
      </p:pic>
      <p:sp>
        <p:nvSpPr>
          <p:cNvPr id="363" name="object 363"/>
          <p:cNvSpPr txBox="1"/>
          <p:nvPr/>
        </p:nvSpPr>
        <p:spPr>
          <a:xfrm rot="1080000">
            <a:off x="5798361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64" name="object 364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7172556" y="4167412"/>
            <a:ext cx="356010" cy="513073"/>
          </a:xfrm>
          <a:prstGeom prst="rect">
            <a:avLst/>
          </a:prstGeom>
        </p:spPr>
      </p:pic>
      <p:sp>
        <p:nvSpPr>
          <p:cNvPr id="365" name="object 365"/>
          <p:cNvSpPr txBox="1"/>
          <p:nvPr/>
        </p:nvSpPr>
        <p:spPr>
          <a:xfrm rot="1080000">
            <a:off x="7027634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66" name="object 366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8397650" y="4167412"/>
            <a:ext cx="366480" cy="513073"/>
          </a:xfrm>
          <a:prstGeom prst="rect">
            <a:avLst/>
          </a:prstGeom>
        </p:spPr>
      </p:pic>
      <p:sp>
        <p:nvSpPr>
          <p:cNvPr id="367" name="object 367"/>
          <p:cNvSpPr txBox="1"/>
          <p:nvPr/>
        </p:nvSpPr>
        <p:spPr>
          <a:xfrm rot="1080000">
            <a:off x="8256907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68" name="object 368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9528505" y="4167412"/>
            <a:ext cx="356010" cy="513073"/>
          </a:xfrm>
          <a:prstGeom prst="rect">
            <a:avLst/>
          </a:prstGeom>
        </p:spPr>
      </p:pic>
      <p:sp>
        <p:nvSpPr>
          <p:cNvPr id="369" name="object 369"/>
          <p:cNvSpPr txBox="1"/>
          <p:nvPr/>
        </p:nvSpPr>
        <p:spPr>
          <a:xfrm rot="1080000">
            <a:off x="9379783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70" name="object 370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10648890" y="4167412"/>
            <a:ext cx="356010" cy="513073"/>
          </a:xfrm>
          <a:prstGeom prst="rect">
            <a:avLst/>
          </a:prstGeom>
        </p:spPr>
      </p:pic>
      <p:sp>
        <p:nvSpPr>
          <p:cNvPr id="371" name="object 371"/>
          <p:cNvSpPr txBox="1"/>
          <p:nvPr/>
        </p:nvSpPr>
        <p:spPr>
          <a:xfrm rot="1080000">
            <a:off x="10502659" y="405050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72" name="object 372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554956" y="5172617"/>
            <a:ext cx="356010" cy="513073"/>
          </a:xfrm>
          <a:prstGeom prst="rect">
            <a:avLst/>
          </a:prstGeom>
        </p:spPr>
      </p:pic>
      <p:sp>
        <p:nvSpPr>
          <p:cNvPr id="373" name="object 373"/>
          <p:cNvSpPr txBox="1"/>
          <p:nvPr/>
        </p:nvSpPr>
        <p:spPr>
          <a:xfrm rot="1080000">
            <a:off x="410077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74" name="object 374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1780050" y="5172617"/>
            <a:ext cx="366480" cy="513073"/>
          </a:xfrm>
          <a:prstGeom prst="rect">
            <a:avLst/>
          </a:prstGeom>
        </p:spPr>
      </p:pic>
      <p:sp>
        <p:nvSpPr>
          <p:cNvPr id="375" name="object 375"/>
          <p:cNvSpPr txBox="1"/>
          <p:nvPr/>
        </p:nvSpPr>
        <p:spPr>
          <a:xfrm rot="1080000">
            <a:off x="1639350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76" name="object 376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3015614" y="5172617"/>
            <a:ext cx="356010" cy="513073"/>
          </a:xfrm>
          <a:prstGeom prst="rect">
            <a:avLst/>
          </a:prstGeom>
        </p:spPr>
      </p:pic>
      <p:sp>
        <p:nvSpPr>
          <p:cNvPr id="377" name="object 377"/>
          <p:cNvSpPr txBox="1"/>
          <p:nvPr/>
        </p:nvSpPr>
        <p:spPr>
          <a:xfrm rot="1080000">
            <a:off x="2868624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78" name="object 378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4135999" y="5172617"/>
            <a:ext cx="356010" cy="513073"/>
          </a:xfrm>
          <a:prstGeom prst="rect">
            <a:avLst/>
          </a:prstGeom>
        </p:spPr>
      </p:pic>
      <p:sp>
        <p:nvSpPr>
          <p:cNvPr id="379" name="object 379"/>
          <p:cNvSpPr txBox="1"/>
          <p:nvPr/>
        </p:nvSpPr>
        <p:spPr>
          <a:xfrm rot="1080000">
            <a:off x="3991499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80" name="object 380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5256384" y="5172617"/>
            <a:ext cx="356010" cy="513073"/>
          </a:xfrm>
          <a:prstGeom prst="rect">
            <a:avLst/>
          </a:prstGeom>
        </p:spPr>
      </p:pic>
      <p:sp>
        <p:nvSpPr>
          <p:cNvPr id="381" name="object 381"/>
          <p:cNvSpPr txBox="1"/>
          <p:nvPr/>
        </p:nvSpPr>
        <p:spPr>
          <a:xfrm rot="1080000">
            <a:off x="5114376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82" name="object 382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6376769" y="5172617"/>
            <a:ext cx="366480" cy="513073"/>
          </a:xfrm>
          <a:prstGeom prst="rect">
            <a:avLst/>
          </a:prstGeom>
        </p:spPr>
      </p:pic>
      <p:sp>
        <p:nvSpPr>
          <p:cNvPr id="383" name="object 383"/>
          <p:cNvSpPr txBox="1"/>
          <p:nvPr/>
        </p:nvSpPr>
        <p:spPr>
          <a:xfrm rot="1080000">
            <a:off x="6237251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84" name="object 384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7612333" y="5172617"/>
            <a:ext cx="356010" cy="513073"/>
          </a:xfrm>
          <a:prstGeom prst="rect">
            <a:avLst/>
          </a:prstGeom>
        </p:spPr>
      </p:pic>
      <p:sp>
        <p:nvSpPr>
          <p:cNvPr id="385" name="object 385"/>
          <p:cNvSpPr txBox="1"/>
          <p:nvPr/>
        </p:nvSpPr>
        <p:spPr>
          <a:xfrm rot="1080000">
            <a:off x="7466524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86" name="object 386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8837427" y="5172617"/>
            <a:ext cx="356010" cy="513073"/>
          </a:xfrm>
          <a:prstGeom prst="rect">
            <a:avLst/>
          </a:prstGeom>
        </p:spPr>
      </p:pic>
      <p:sp>
        <p:nvSpPr>
          <p:cNvPr id="387" name="object 387"/>
          <p:cNvSpPr txBox="1"/>
          <p:nvPr/>
        </p:nvSpPr>
        <p:spPr>
          <a:xfrm rot="1080000">
            <a:off x="8695798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88" name="object 388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9957812" y="5172617"/>
            <a:ext cx="366480" cy="513073"/>
          </a:xfrm>
          <a:prstGeom prst="rect">
            <a:avLst/>
          </a:prstGeom>
        </p:spPr>
      </p:pic>
      <p:sp>
        <p:nvSpPr>
          <p:cNvPr id="389" name="object 389"/>
          <p:cNvSpPr txBox="1"/>
          <p:nvPr/>
        </p:nvSpPr>
        <p:spPr>
          <a:xfrm rot="1080000">
            <a:off x="9818674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90" name="object 390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11088667" y="5172617"/>
            <a:ext cx="356010" cy="513073"/>
          </a:xfrm>
          <a:prstGeom prst="rect">
            <a:avLst/>
          </a:prstGeom>
        </p:spPr>
      </p:pic>
      <p:sp>
        <p:nvSpPr>
          <p:cNvPr id="391" name="object 391"/>
          <p:cNvSpPr txBox="1"/>
          <p:nvPr/>
        </p:nvSpPr>
        <p:spPr>
          <a:xfrm rot="1080000">
            <a:off x="10941546" y="5051787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92" name="object 392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20941" y="6261589"/>
            <a:ext cx="356010" cy="502602"/>
          </a:xfrm>
          <a:prstGeom prst="rect">
            <a:avLst/>
          </a:prstGeom>
        </p:spPr>
      </p:pic>
      <p:sp>
        <p:nvSpPr>
          <p:cNvPr id="393" name="object 393"/>
          <p:cNvSpPr txBox="1"/>
          <p:nvPr/>
        </p:nvSpPr>
        <p:spPr>
          <a:xfrm rot="1080000">
            <a:off x="-125710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94" name="object 394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1246035" y="6261589"/>
            <a:ext cx="356010" cy="502602"/>
          </a:xfrm>
          <a:prstGeom prst="rect">
            <a:avLst/>
          </a:prstGeom>
        </p:spPr>
      </p:pic>
      <p:sp>
        <p:nvSpPr>
          <p:cNvPr id="395" name="object 395"/>
          <p:cNvSpPr txBox="1"/>
          <p:nvPr/>
        </p:nvSpPr>
        <p:spPr>
          <a:xfrm rot="1080000">
            <a:off x="1103562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96" name="object 396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2481599" y="6261589"/>
            <a:ext cx="356010" cy="502602"/>
          </a:xfrm>
          <a:prstGeom prst="rect">
            <a:avLst/>
          </a:prstGeom>
        </p:spPr>
      </p:pic>
      <p:sp>
        <p:nvSpPr>
          <p:cNvPr id="397" name="object 397"/>
          <p:cNvSpPr txBox="1"/>
          <p:nvPr/>
        </p:nvSpPr>
        <p:spPr>
          <a:xfrm rot="1080000">
            <a:off x="2332835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398" name="object 398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3601984" y="6261589"/>
            <a:ext cx="356010" cy="502602"/>
          </a:xfrm>
          <a:prstGeom prst="rect">
            <a:avLst/>
          </a:prstGeom>
        </p:spPr>
      </p:pic>
      <p:sp>
        <p:nvSpPr>
          <p:cNvPr id="399" name="object 399"/>
          <p:cNvSpPr txBox="1"/>
          <p:nvPr/>
        </p:nvSpPr>
        <p:spPr>
          <a:xfrm rot="1080000">
            <a:off x="3455712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00" name="object 400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4722369" y="6261589"/>
            <a:ext cx="356010" cy="502602"/>
          </a:xfrm>
          <a:prstGeom prst="rect">
            <a:avLst/>
          </a:prstGeom>
        </p:spPr>
      </p:pic>
      <p:sp>
        <p:nvSpPr>
          <p:cNvPr id="401" name="object 401"/>
          <p:cNvSpPr txBox="1"/>
          <p:nvPr/>
        </p:nvSpPr>
        <p:spPr>
          <a:xfrm rot="1080000">
            <a:off x="4578587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02" name="object 402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5842754" y="6261589"/>
            <a:ext cx="356010" cy="502602"/>
          </a:xfrm>
          <a:prstGeom prst="rect">
            <a:avLst/>
          </a:prstGeom>
        </p:spPr>
      </p:pic>
      <p:sp>
        <p:nvSpPr>
          <p:cNvPr id="403" name="object 403"/>
          <p:cNvSpPr txBox="1"/>
          <p:nvPr/>
        </p:nvSpPr>
        <p:spPr>
          <a:xfrm rot="1080000">
            <a:off x="5701463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04" name="object 404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7078318" y="6261589"/>
            <a:ext cx="356010" cy="502602"/>
          </a:xfrm>
          <a:prstGeom prst="rect">
            <a:avLst/>
          </a:prstGeom>
        </p:spPr>
      </p:pic>
      <p:sp>
        <p:nvSpPr>
          <p:cNvPr id="405" name="object 405"/>
          <p:cNvSpPr txBox="1"/>
          <p:nvPr/>
        </p:nvSpPr>
        <p:spPr>
          <a:xfrm rot="1080000">
            <a:off x="6930736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06" name="object 406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8303411" y="6261589"/>
            <a:ext cx="356010" cy="502602"/>
          </a:xfrm>
          <a:prstGeom prst="rect">
            <a:avLst/>
          </a:prstGeom>
        </p:spPr>
      </p:pic>
      <p:sp>
        <p:nvSpPr>
          <p:cNvPr id="407" name="object 407"/>
          <p:cNvSpPr txBox="1"/>
          <p:nvPr/>
        </p:nvSpPr>
        <p:spPr>
          <a:xfrm rot="1080000">
            <a:off x="8160011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08" name="object 408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9423796" y="6261589"/>
            <a:ext cx="356010" cy="502602"/>
          </a:xfrm>
          <a:prstGeom prst="rect">
            <a:avLst/>
          </a:prstGeom>
        </p:spPr>
      </p:pic>
      <p:sp>
        <p:nvSpPr>
          <p:cNvPr id="409" name="object 409"/>
          <p:cNvSpPr txBox="1"/>
          <p:nvPr/>
        </p:nvSpPr>
        <p:spPr>
          <a:xfrm rot="1080000">
            <a:off x="9282887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10" name="object 410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10554652" y="6261589"/>
            <a:ext cx="356010" cy="502602"/>
          </a:xfrm>
          <a:prstGeom prst="rect">
            <a:avLst/>
          </a:prstGeom>
        </p:spPr>
      </p:pic>
      <p:sp>
        <p:nvSpPr>
          <p:cNvPr id="411" name="object 411"/>
          <p:cNvSpPr txBox="1"/>
          <p:nvPr/>
        </p:nvSpPr>
        <p:spPr>
          <a:xfrm rot="1080000">
            <a:off x="10405761" y="613856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12" name="object 412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460718" y="7256323"/>
            <a:ext cx="356010" cy="513073"/>
          </a:xfrm>
          <a:prstGeom prst="rect">
            <a:avLst/>
          </a:prstGeom>
        </p:spPr>
      </p:pic>
      <p:sp>
        <p:nvSpPr>
          <p:cNvPr id="413" name="object 413"/>
          <p:cNvSpPr txBox="1"/>
          <p:nvPr/>
        </p:nvSpPr>
        <p:spPr>
          <a:xfrm rot="1080000">
            <a:off x="313179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14" name="object 414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1685812" y="7256323"/>
            <a:ext cx="356010" cy="513073"/>
          </a:xfrm>
          <a:prstGeom prst="rect">
            <a:avLst/>
          </a:prstGeom>
        </p:spPr>
      </p:pic>
      <p:sp>
        <p:nvSpPr>
          <p:cNvPr id="415" name="object 415"/>
          <p:cNvSpPr txBox="1"/>
          <p:nvPr/>
        </p:nvSpPr>
        <p:spPr>
          <a:xfrm rot="1080000">
            <a:off x="1542453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16" name="object 416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2910906" y="7256323"/>
            <a:ext cx="366480" cy="513073"/>
          </a:xfrm>
          <a:prstGeom prst="rect">
            <a:avLst/>
          </a:prstGeom>
        </p:spPr>
      </p:pic>
      <p:sp>
        <p:nvSpPr>
          <p:cNvPr id="417" name="object 417"/>
          <p:cNvSpPr txBox="1"/>
          <p:nvPr/>
        </p:nvSpPr>
        <p:spPr>
          <a:xfrm rot="1080000">
            <a:off x="2771726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18" name="object 418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4041761" y="7256323"/>
            <a:ext cx="356010" cy="513073"/>
          </a:xfrm>
          <a:prstGeom prst="rect">
            <a:avLst/>
          </a:prstGeom>
        </p:spPr>
      </p:pic>
      <p:sp>
        <p:nvSpPr>
          <p:cNvPr id="419" name="object 419"/>
          <p:cNvSpPr txBox="1"/>
          <p:nvPr/>
        </p:nvSpPr>
        <p:spPr>
          <a:xfrm rot="1080000">
            <a:off x="3894602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20" name="object 420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5162146" y="7256323"/>
            <a:ext cx="356010" cy="513073"/>
          </a:xfrm>
          <a:prstGeom prst="rect">
            <a:avLst/>
          </a:prstGeom>
        </p:spPr>
      </p:pic>
      <p:sp>
        <p:nvSpPr>
          <p:cNvPr id="421" name="object 421"/>
          <p:cNvSpPr txBox="1"/>
          <p:nvPr/>
        </p:nvSpPr>
        <p:spPr>
          <a:xfrm rot="1080000">
            <a:off x="5017478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22" name="object 422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6282531" y="7256323"/>
            <a:ext cx="356010" cy="513073"/>
          </a:xfrm>
          <a:prstGeom prst="rect">
            <a:avLst/>
          </a:prstGeom>
        </p:spPr>
      </p:pic>
      <p:sp>
        <p:nvSpPr>
          <p:cNvPr id="423" name="object 423"/>
          <p:cNvSpPr txBox="1"/>
          <p:nvPr/>
        </p:nvSpPr>
        <p:spPr>
          <a:xfrm rot="1080000">
            <a:off x="6140354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24" name="object 424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7518095" y="7256323"/>
            <a:ext cx="356010" cy="513073"/>
          </a:xfrm>
          <a:prstGeom prst="rect">
            <a:avLst/>
          </a:prstGeom>
        </p:spPr>
      </p:pic>
      <p:sp>
        <p:nvSpPr>
          <p:cNvPr id="425" name="object 425"/>
          <p:cNvSpPr txBox="1"/>
          <p:nvPr/>
        </p:nvSpPr>
        <p:spPr>
          <a:xfrm rot="1080000">
            <a:off x="7369627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26" name="object 426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8743189" y="7256323"/>
            <a:ext cx="356010" cy="513073"/>
          </a:xfrm>
          <a:prstGeom prst="rect">
            <a:avLst/>
          </a:prstGeom>
        </p:spPr>
      </p:pic>
      <p:sp>
        <p:nvSpPr>
          <p:cNvPr id="427" name="object 427"/>
          <p:cNvSpPr txBox="1"/>
          <p:nvPr/>
        </p:nvSpPr>
        <p:spPr>
          <a:xfrm rot="1080000">
            <a:off x="8598901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28" name="object 428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9863573" y="7256323"/>
            <a:ext cx="356010" cy="513073"/>
          </a:xfrm>
          <a:prstGeom prst="rect">
            <a:avLst/>
          </a:prstGeom>
        </p:spPr>
      </p:pic>
      <p:sp>
        <p:nvSpPr>
          <p:cNvPr id="429" name="object 429"/>
          <p:cNvSpPr txBox="1"/>
          <p:nvPr/>
        </p:nvSpPr>
        <p:spPr>
          <a:xfrm rot="1080000">
            <a:off x="9721777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30" name="object 430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10983959" y="7256323"/>
            <a:ext cx="356010" cy="513073"/>
          </a:xfrm>
          <a:prstGeom prst="rect">
            <a:avLst/>
          </a:prstGeom>
        </p:spPr>
      </p:pic>
      <p:sp>
        <p:nvSpPr>
          <p:cNvPr id="431" name="object 431"/>
          <p:cNvSpPr txBox="1"/>
          <p:nvPr/>
        </p:nvSpPr>
        <p:spPr>
          <a:xfrm rot="1080000">
            <a:off x="10844649" y="7139842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32" name="object 432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20941" y="8261528"/>
            <a:ext cx="356010" cy="513073"/>
          </a:xfrm>
          <a:prstGeom prst="rect">
            <a:avLst/>
          </a:prstGeom>
        </p:spPr>
      </p:pic>
      <p:sp>
        <p:nvSpPr>
          <p:cNvPr id="433" name="object 433"/>
          <p:cNvSpPr txBox="1"/>
          <p:nvPr/>
        </p:nvSpPr>
        <p:spPr>
          <a:xfrm rot="1080000">
            <a:off x="-125710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34" name="object 434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1246035" y="8261528"/>
            <a:ext cx="356010" cy="513073"/>
          </a:xfrm>
          <a:prstGeom prst="rect">
            <a:avLst/>
          </a:prstGeom>
        </p:spPr>
      </p:pic>
      <p:sp>
        <p:nvSpPr>
          <p:cNvPr id="435" name="object 435"/>
          <p:cNvSpPr txBox="1"/>
          <p:nvPr/>
        </p:nvSpPr>
        <p:spPr>
          <a:xfrm rot="1080000">
            <a:off x="1103562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36" name="object 436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2481599" y="8261528"/>
            <a:ext cx="356010" cy="513073"/>
          </a:xfrm>
          <a:prstGeom prst="rect">
            <a:avLst/>
          </a:prstGeom>
        </p:spPr>
      </p:pic>
      <p:sp>
        <p:nvSpPr>
          <p:cNvPr id="437" name="object 437"/>
          <p:cNvSpPr txBox="1"/>
          <p:nvPr/>
        </p:nvSpPr>
        <p:spPr>
          <a:xfrm rot="1080000">
            <a:off x="2332835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38" name="object 438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3601984" y="8261528"/>
            <a:ext cx="356010" cy="513073"/>
          </a:xfrm>
          <a:prstGeom prst="rect">
            <a:avLst/>
          </a:prstGeom>
        </p:spPr>
      </p:pic>
      <p:sp>
        <p:nvSpPr>
          <p:cNvPr id="439" name="object 439"/>
          <p:cNvSpPr txBox="1"/>
          <p:nvPr/>
        </p:nvSpPr>
        <p:spPr>
          <a:xfrm rot="1080000">
            <a:off x="3455712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40" name="object 440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4722369" y="8261528"/>
            <a:ext cx="356010" cy="513073"/>
          </a:xfrm>
          <a:prstGeom prst="rect">
            <a:avLst/>
          </a:prstGeom>
        </p:spPr>
      </p:pic>
      <p:sp>
        <p:nvSpPr>
          <p:cNvPr id="441" name="object 441"/>
          <p:cNvSpPr txBox="1"/>
          <p:nvPr/>
        </p:nvSpPr>
        <p:spPr>
          <a:xfrm rot="1080000">
            <a:off x="4578587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42" name="object 442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5842754" y="8261528"/>
            <a:ext cx="356010" cy="513073"/>
          </a:xfrm>
          <a:prstGeom prst="rect">
            <a:avLst/>
          </a:prstGeom>
        </p:spPr>
      </p:pic>
      <p:sp>
        <p:nvSpPr>
          <p:cNvPr id="443" name="object 443"/>
          <p:cNvSpPr txBox="1"/>
          <p:nvPr/>
        </p:nvSpPr>
        <p:spPr>
          <a:xfrm rot="1080000">
            <a:off x="5701463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44" name="object 444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7078318" y="8261528"/>
            <a:ext cx="356010" cy="513073"/>
          </a:xfrm>
          <a:prstGeom prst="rect">
            <a:avLst/>
          </a:prstGeom>
        </p:spPr>
      </p:pic>
      <p:sp>
        <p:nvSpPr>
          <p:cNvPr id="445" name="object 445"/>
          <p:cNvSpPr txBox="1"/>
          <p:nvPr/>
        </p:nvSpPr>
        <p:spPr>
          <a:xfrm rot="1080000">
            <a:off x="6930736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46" name="object 446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8303411" y="8261528"/>
            <a:ext cx="356010" cy="513073"/>
          </a:xfrm>
          <a:prstGeom prst="rect">
            <a:avLst/>
          </a:prstGeom>
        </p:spPr>
      </p:pic>
      <p:sp>
        <p:nvSpPr>
          <p:cNvPr id="447" name="object 447"/>
          <p:cNvSpPr txBox="1"/>
          <p:nvPr/>
        </p:nvSpPr>
        <p:spPr>
          <a:xfrm rot="1080000">
            <a:off x="8160010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48" name="object 448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9423796" y="8261528"/>
            <a:ext cx="356010" cy="513073"/>
          </a:xfrm>
          <a:prstGeom prst="rect">
            <a:avLst/>
          </a:prstGeom>
        </p:spPr>
      </p:pic>
      <p:sp>
        <p:nvSpPr>
          <p:cNvPr id="449" name="object 449"/>
          <p:cNvSpPr txBox="1"/>
          <p:nvPr/>
        </p:nvSpPr>
        <p:spPr>
          <a:xfrm rot="1080000">
            <a:off x="9282887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50" name="object 450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10554652" y="8261528"/>
            <a:ext cx="356010" cy="513073"/>
          </a:xfrm>
          <a:prstGeom prst="rect">
            <a:avLst/>
          </a:prstGeom>
        </p:spPr>
      </p:pic>
      <p:sp>
        <p:nvSpPr>
          <p:cNvPr id="451" name="object 451"/>
          <p:cNvSpPr txBox="1"/>
          <p:nvPr/>
        </p:nvSpPr>
        <p:spPr>
          <a:xfrm rot="1080000">
            <a:off x="10405761" y="8141121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52" name="object 452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460718" y="9266733"/>
            <a:ext cx="356010" cy="502602"/>
          </a:xfrm>
          <a:prstGeom prst="rect">
            <a:avLst/>
          </a:prstGeom>
        </p:spPr>
      </p:pic>
      <p:sp>
        <p:nvSpPr>
          <p:cNvPr id="453" name="object 453"/>
          <p:cNvSpPr txBox="1"/>
          <p:nvPr/>
        </p:nvSpPr>
        <p:spPr>
          <a:xfrm rot="1080000">
            <a:off x="313179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54" name="object 454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1685812" y="9266733"/>
            <a:ext cx="356010" cy="502602"/>
          </a:xfrm>
          <a:prstGeom prst="rect">
            <a:avLst/>
          </a:prstGeom>
        </p:spPr>
      </p:pic>
      <p:sp>
        <p:nvSpPr>
          <p:cNvPr id="455" name="object 455"/>
          <p:cNvSpPr txBox="1"/>
          <p:nvPr/>
        </p:nvSpPr>
        <p:spPr>
          <a:xfrm rot="1080000">
            <a:off x="1542453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56" name="object 456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2910906" y="9266733"/>
            <a:ext cx="366480" cy="502602"/>
          </a:xfrm>
          <a:prstGeom prst="rect">
            <a:avLst/>
          </a:prstGeom>
        </p:spPr>
      </p:pic>
      <p:sp>
        <p:nvSpPr>
          <p:cNvPr id="457" name="object 457"/>
          <p:cNvSpPr txBox="1"/>
          <p:nvPr/>
        </p:nvSpPr>
        <p:spPr>
          <a:xfrm rot="1080000">
            <a:off x="2771726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58" name="object 458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4041761" y="9266733"/>
            <a:ext cx="356010" cy="502602"/>
          </a:xfrm>
          <a:prstGeom prst="rect">
            <a:avLst/>
          </a:prstGeom>
        </p:spPr>
      </p:pic>
      <p:sp>
        <p:nvSpPr>
          <p:cNvPr id="459" name="object 459"/>
          <p:cNvSpPr txBox="1"/>
          <p:nvPr/>
        </p:nvSpPr>
        <p:spPr>
          <a:xfrm rot="1080000">
            <a:off x="3894602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60" name="object 460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5162146" y="9266733"/>
            <a:ext cx="356010" cy="502602"/>
          </a:xfrm>
          <a:prstGeom prst="rect">
            <a:avLst/>
          </a:prstGeom>
        </p:spPr>
      </p:pic>
      <p:sp>
        <p:nvSpPr>
          <p:cNvPr id="461" name="object 461"/>
          <p:cNvSpPr txBox="1"/>
          <p:nvPr/>
        </p:nvSpPr>
        <p:spPr>
          <a:xfrm rot="1080000">
            <a:off x="5017478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62" name="object 462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6282531" y="9266733"/>
            <a:ext cx="356010" cy="502602"/>
          </a:xfrm>
          <a:prstGeom prst="rect">
            <a:avLst/>
          </a:prstGeom>
        </p:spPr>
      </p:pic>
      <p:sp>
        <p:nvSpPr>
          <p:cNvPr id="463" name="object 463"/>
          <p:cNvSpPr txBox="1"/>
          <p:nvPr/>
        </p:nvSpPr>
        <p:spPr>
          <a:xfrm rot="1080000">
            <a:off x="6140354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64" name="object 464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7518095" y="9266733"/>
            <a:ext cx="356010" cy="502602"/>
          </a:xfrm>
          <a:prstGeom prst="rect">
            <a:avLst/>
          </a:prstGeom>
        </p:spPr>
      </p:pic>
      <p:sp>
        <p:nvSpPr>
          <p:cNvPr id="465" name="object 465"/>
          <p:cNvSpPr txBox="1"/>
          <p:nvPr/>
        </p:nvSpPr>
        <p:spPr>
          <a:xfrm rot="1080000">
            <a:off x="7369627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66" name="object 466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8743189" y="9266733"/>
            <a:ext cx="356010" cy="502602"/>
          </a:xfrm>
          <a:prstGeom prst="rect">
            <a:avLst/>
          </a:prstGeom>
        </p:spPr>
      </p:pic>
      <p:sp>
        <p:nvSpPr>
          <p:cNvPr id="467" name="object 467"/>
          <p:cNvSpPr txBox="1"/>
          <p:nvPr/>
        </p:nvSpPr>
        <p:spPr>
          <a:xfrm rot="1080000">
            <a:off x="8598901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68" name="object 468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9863573" y="9266733"/>
            <a:ext cx="356010" cy="502602"/>
          </a:xfrm>
          <a:prstGeom prst="rect">
            <a:avLst/>
          </a:prstGeom>
        </p:spPr>
      </p:pic>
      <p:sp>
        <p:nvSpPr>
          <p:cNvPr id="469" name="object 469"/>
          <p:cNvSpPr txBox="1"/>
          <p:nvPr/>
        </p:nvSpPr>
        <p:spPr>
          <a:xfrm rot="1080000">
            <a:off x="9721777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70" name="object 470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10983959" y="9266733"/>
            <a:ext cx="356010" cy="502602"/>
          </a:xfrm>
          <a:prstGeom prst="rect">
            <a:avLst/>
          </a:prstGeom>
        </p:spPr>
      </p:pic>
      <p:sp>
        <p:nvSpPr>
          <p:cNvPr id="471" name="object 471"/>
          <p:cNvSpPr txBox="1"/>
          <p:nvPr/>
        </p:nvSpPr>
        <p:spPr>
          <a:xfrm rot="1080000">
            <a:off x="10844649" y="9142399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72" name="object 472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0" y="10345234"/>
            <a:ext cx="314126" cy="513073"/>
          </a:xfrm>
          <a:prstGeom prst="rect">
            <a:avLst/>
          </a:prstGeom>
        </p:spPr>
      </p:pic>
      <p:sp>
        <p:nvSpPr>
          <p:cNvPr id="473" name="object 473"/>
          <p:cNvSpPr txBox="1"/>
          <p:nvPr/>
        </p:nvSpPr>
        <p:spPr>
          <a:xfrm rot="1080000">
            <a:off x="-187557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74" name="object 474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1183210" y="10345234"/>
            <a:ext cx="356010" cy="513073"/>
          </a:xfrm>
          <a:prstGeom prst="rect">
            <a:avLst/>
          </a:prstGeom>
        </p:spPr>
      </p:pic>
      <p:sp>
        <p:nvSpPr>
          <p:cNvPr id="475" name="object 475"/>
          <p:cNvSpPr txBox="1"/>
          <p:nvPr/>
        </p:nvSpPr>
        <p:spPr>
          <a:xfrm rot="1080000">
            <a:off x="1041716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76" name="object 476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2418774" y="10345234"/>
            <a:ext cx="356010" cy="513073"/>
          </a:xfrm>
          <a:prstGeom prst="rect">
            <a:avLst/>
          </a:prstGeom>
        </p:spPr>
      </p:pic>
      <p:sp>
        <p:nvSpPr>
          <p:cNvPr id="477" name="object 477"/>
          <p:cNvSpPr txBox="1"/>
          <p:nvPr/>
        </p:nvSpPr>
        <p:spPr>
          <a:xfrm rot="1080000">
            <a:off x="2270989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78" name="object 478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3539159" y="10345234"/>
            <a:ext cx="356010" cy="513073"/>
          </a:xfrm>
          <a:prstGeom prst="rect">
            <a:avLst/>
          </a:prstGeom>
        </p:spPr>
      </p:pic>
      <p:sp>
        <p:nvSpPr>
          <p:cNvPr id="479" name="object 479"/>
          <p:cNvSpPr txBox="1"/>
          <p:nvPr/>
        </p:nvSpPr>
        <p:spPr>
          <a:xfrm rot="1080000">
            <a:off x="3393865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80" name="object 480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4659543" y="10345234"/>
            <a:ext cx="356010" cy="513073"/>
          </a:xfrm>
          <a:prstGeom prst="rect">
            <a:avLst/>
          </a:prstGeom>
        </p:spPr>
      </p:pic>
      <p:sp>
        <p:nvSpPr>
          <p:cNvPr id="481" name="object 481"/>
          <p:cNvSpPr txBox="1"/>
          <p:nvPr/>
        </p:nvSpPr>
        <p:spPr>
          <a:xfrm rot="1080000">
            <a:off x="4516741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82" name="object 482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5779928" y="10345234"/>
            <a:ext cx="356010" cy="513073"/>
          </a:xfrm>
          <a:prstGeom prst="rect">
            <a:avLst/>
          </a:prstGeom>
        </p:spPr>
      </p:pic>
      <p:sp>
        <p:nvSpPr>
          <p:cNvPr id="483" name="object 483"/>
          <p:cNvSpPr txBox="1"/>
          <p:nvPr/>
        </p:nvSpPr>
        <p:spPr>
          <a:xfrm rot="1080000">
            <a:off x="5639617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84" name="object 484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7015493" y="10345234"/>
            <a:ext cx="356010" cy="513073"/>
          </a:xfrm>
          <a:prstGeom prst="rect">
            <a:avLst/>
          </a:prstGeom>
        </p:spPr>
      </p:pic>
      <p:sp>
        <p:nvSpPr>
          <p:cNvPr id="485" name="object 485"/>
          <p:cNvSpPr txBox="1"/>
          <p:nvPr/>
        </p:nvSpPr>
        <p:spPr>
          <a:xfrm rot="1080000">
            <a:off x="6868890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86" name="object 486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8240586" y="10345234"/>
            <a:ext cx="356010" cy="513073"/>
          </a:xfrm>
          <a:prstGeom prst="rect">
            <a:avLst/>
          </a:prstGeom>
        </p:spPr>
      </p:pic>
      <p:sp>
        <p:nvSpPr>
          <p:cNvPr id="487" name="object 487"/>
          <p:cNvSpPr txBox="1"/>
          <p:nvPr/>
        </p:nvSpPr>
        <p:spPr>
          <a:xfrm rot="1080000">
            <a:off x="8098164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88" name="object 488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9360971" y="10345234"/>
            <a:ext cx="356010" cy="513073"/>
          </a:xfrm>
          <a:prstGeom prst="rect">
            <a:avLst/>
          </a:prstGeom>
        </p:spPr>
      </p:pic>
      <p:sp>
        <p:nvSpPr>
          <p:cNvPr id="489" name="object 489"/>
          <p:cNvSpPr txBox="1"/>
          <p:nvPr/>
        </p:nvSpPr>
        <p:spPr>
          <a:xfrm rot="1080000">
            <a:off x="9221039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pic>
        <p:nvPicPr>
          <p:cNvPr id="490" name="object 490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10491827" y="10345234"/>
            <a:ext cx="356010" cy="513073"/>
          </a:xfrm>
          <a:prstGeom prst="rect">
            <a:avLst/>
          </a:prstGeom>
        </p:spPr>
      </p:pic>
      <p:sp>
        <p:nvSpPr>
          <p:cNvPr id="491" name="object 491"/>
          <p:cNvSpPr txBox="1"/>
          <p:nvPr/>
        </p:nvSpPr>
        <p:spPr>
          <a:xfrm rot="1080000">
            <a:off x="10343920" y="10229175"/>
            <a:ext cx="659728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4600" spc="210" dirty="0">
                <a:solidFill>
                  <a:srgbClr val="5E5E5E"/>
                </a:solidFill>
                <a:latin typeface="Times New Roman"/>
                <a:cs typeface="Times New Roman"/>
              </a:rPr>
              <a:t>γ</a:t>
            </a:r>
            <a:endParaRPr sz="4600">
              <a:latin typeface="Times New Roman"/>
              <a:cs typeface="Times New Roman"/>
            </a:endParaRPr>
          </a:p>
        </p:txBody>
      </p:sp>
      <p:sp>
        <p:nvSpPr>
          <p:cNvPr id="492" name="object 492"/>
          <p:cNvSpPr txBox="1"/>
          <p:nvPr/>
        </p:nvSpPr>
        <p:spPr>
          <a:xfrm rot="19860000">
            <a:off x="938593" y="594124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sp>
        <p:nvSpPr>
          <p:cNvPr id="493" name="object 493"/>
          <p:cNvSpPr txBox="1"/>
          <p:nvPr/>
        </p:nvSpPr>
        <p:spPr>
          <a:xfrm rot="19860000">
            <a:off x="3284404" y="59412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sp>
        <p:nvSpPr>
          <p:cNvPr id="494" name="object 494"/>
          <p:cNvSpPr txBox="1"/>
          <p:nvPr/>
        </p:nvSpPr>
        <p:spPr>
          <a:xfrm rot="19860000">
            <a:off x="5593538" y="605904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495" name="object 495"/>
          <p:cNvGrpSpPr/>
          <p:nvPr/>
        </p:nvGrpSpPr>
        <p:grpSpPr>
          <a:xfrm>
            <a:off x="1005205" y="575898"/>
            <a:ext cx="4911090" cy="314325"/>
            <a:chOff x="1005205" y="575898"/>
            <a:chExt cx="4911090" cy="314325"/>
          </a:xfrm>
        </p:grpSpPr>
        <p:pic>
          <p:nvPicPr>
            <p:cNvPr id="496" name="object 496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1005205" y="575898"/>
              <a:ext cx="251301" cy="303655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5654278" y="586369"/>
              <a:ext cx="261772" cy="303655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3350683" y="575898"/>
              <a:ext cx="251301" cy="303655"/>
            </a:xfrm>
            <a:prstGeom prst="rect">
              <a:avLst/>
            </a:prstGeom>
          </p:spPr>
        </p:pic>
      </p:grpSp>
      <p:pic>
        <p:nvPicPr>
          <p:cNvPr id="499" name="object 499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8062581" y="586369"/>
            <a:ext cx="261772" cy="303655"/>
          </a:xfrm>
          <a:prstGeom prst="rect">
            <a:avLst/>
          </a:prstGeom>
        </p:spPr>
      </p:pic>
      <p:sp>
        <p:nvSpPr>
          <p:cNvPr id="500" name="object 500"/>
          <p:cNvSpPr txBox="1"/>
          <p:nvPr/>
        </p:nvSpPr>
        <p:spPr>
          <a:xfrm rot="19860000">
            <a:off x="8002731" y="605904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01" name="object 501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10408060" y="586369"/>
            <a:ext cx="261772" cy="303655"/>
          </a:xfrm>
          <a:prstGeom prst="rect">
            <a:avLst/>
          </a:prstGeom>
        </p:spPr>
      </p:pic>
      <p:sp>
        <p:nvSpPr>
          <p:cNvPr id="502" name="object 502"/>
          <p:cNvSpPr txBox="1"/>
          <p:nvPr/>
        </p:nvSpPr>
        <p:spPr>
          <a:xfrm rot="19860000">
            <a:off x="10347185" y="605904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03" name="object 503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1068030" y="2596779"/>
            <a:ext cx="251301" cy="303655"/>
          </a:xfrm>
          <a:prstGeom prst="rect">
            <a:avLst/>
          </a:prstGeom>
        </p:spPr>
      </p:pic>
      <p:sp>
        <p:nvSpPr>
          <p:cNvPr id="504" name="object 504"/>
          <p:cNvSpPr txBox="1"/>
          <p:nvPr/>
        </p:nvSpPr>
        <p:spPr>
          <a:xfrm rot="19860000">
            <a:off x="1005864" y="2613781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05" name="object 505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5727574" y="2607250"/>
            <a:ext cx="251301" cy="303655"/>
          </a:xfrm>
          <a:prstGeom prst="rect">
            <a:avLst/>
          </a:prstGeom>
        </p:spPr>
      </p:pic>
      <p:sp>
        <p:nvSpPr>
          <p:cNvPr id="506" name="object 506"/>
          <p:cNvSpPr txBox="1"/>
          <p:nvPr/>
        </p:nvSpPr>
        <p:spPr>
          <a:xfrm rot="19860000">
            <a:off x="5660809" y="2625561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07" name="object 507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3413508" y="2596779"/>
            <a:ext cx="261772" cy="303655"/>
          </a:xfrm>
          <a:prstGeom prst="rect">
            <a:avLst/>
          </a:prstGeom>
        </p:spPr>
      </p:pic>
      <p:sp>
        <p:nvSpPr>
          <p:cNvPr id="508" name="object 508"/>
          <p:cNvSpPr txBox="1"/>
          <p:nvPr/>
        </p:nvSpPr>
        <p:spPr>
          <a:xfrm rot="19860000">
            <a:off x="3351675" y="2613781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09" name="object 509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8135877" y="2607250"/>
            <a:ext cx="251301" cy="303655"/>
          </a:xfrm>
          <a:prstGeom prst="rect">
            <a:avLst/>
          </a:prstGeom>
        </p:spPr>
      </p:pic>
      <p:sp>
        <p:nvSpPr>
          <p:cNvPr id="510" name="object 510"/>
          <p:cNvSpPr txBox="1"/>
          <p:nvPr/>
        </p:nvSpPr>
        <p:spPr>
          <a:xfrm rot="19860000">
            <a:off x="8070003" y="2625561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11" name="object 511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10481356" y="2607250"/>
            <a:ext cx="251301" cy="303655"/>
          </a:xfrm>
          <a:prstGeom prst="rect">
            <a:avLst/>
          </a:prstGeom>
        </p:spPr>
      </p:pic>
      <p:sp>
        <p:nvSpPr>
          <p:cNvPr id="512" name="object 512"/>
          <p:cNvSpPr txBox="1"/>
          <p:nvPr/>
        </p:nvSpPr>
        <p:spPr>
          <a:xfrm rot="19860000">
            <a:off x="10414460" y="2625561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13" name="object 513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712020" y="4628131"/>
            <a:ext cx="251301" cy="303655"/>
          </a:xfrm>
          <a:prstGeom prst="rect">
            <a:avLst/>
          </a:prstGeom>
        </p:spPr>
      </p:pic>
      <p:sp>
        <p:nvSpPr>
          <p:cNvPr id="514" name="object 514"/>
          <p:cNvSpPr txBox="1"/>
          <p:nvPr/>
        </p:nvSpPr>
        <p:spPr>
          <a:xfrm rot="19860000">
            <a:off x="644145" y="464641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15" name="object 515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5361093" y="4638602"/>
            <a:ext cx="261772" cy="303655"/>
          </a:xfrm>
          <a:prstGeom prst="rect">
            <a:avLst/>
          </a:prstGeom>
        </p:spPr>
      </p:pic>
      <p:sp>
        <p:nvSpPr>
          <p:cNvPr id="516" name="object 516"/>
          <p:cNvSpPr txBox="1"/>
          <p:nvPr/>
        </p:nvSpPr>
        <p:spPr>
          <a:xfrm rot="19860000">
            <a:off x="5299090" y="465819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17" name="object 517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3057498" y="4628131"/>
            <a:ext cx="251301" cy="303655"/>
          </a:xfrm>
          <a:prstGeom prst="rect">
            <a:avLst/>
          </a:prstGeom>
        </p:spPr>
      </p:pic>
      <p:sp>
        <p:nvSpPr>
          <p:cNvPr id="518" name="object 518"/>
          <p:cNvSpPr txBox="1"/>
          <p:nvPr/>
        </p:nvSpPr>
        <p:spPr>
          <a:xfrm rot="19860000">
            <a:off x="2989957" y="464641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19" name="object 519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7769397" y="4638602"/>
            <a:ext cx="261772" cy="303655"/>
          </a:xfrm>
          <a:prstGeom prst="rect">
            <a:avLst/>
          </a:prstGeom>
        </p:spPr>
      </p:pic>
      <p:sp>
        <p:nvSpPr>
          <p:cNvPr id="520" name="object 520"/>
          <p:cNvSpPr txBox="1"/>
          <p:nvPr/>
        </p:nvSpPr>
        <p:spPr>
          <a:xfrm rot="19860000">
            <a:off x="7708284" y="465819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21" name="object 521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10114875" y="4638602"/>
            <a:ext cx="261772" cy="303655"/>
          </a:xfrm>
          <a:prstGeom prst="rect">
            <a:avLst/>
          </a:prstGeom>
        </p:spPr>
      </p:pic>
      <p:sp>
        <p:nvSpPr>
          <p:cNvPr id="522" name="object 522"/>
          <p:cNvSpPr txBox="1"/>
          <p:nvPr/>
        </p:nvSpPr>
        <p:spPr>
          <a:xfrm rot="19860000">
            <a:off x="10052743" y="465819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23" name="object 523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607311" y="6774663"/>
            <a:ext cx="261772" cy="303655"/>
          </a:xfrm>
          <a:prstGeom prst="rect">
            <a:avLst/>
          </a:prstGeom>
        </p:spPr>
      </p:pic>
      <p:sp>
        <p:nvSpPr>
          <p:cNvPr id="524" name="object 524"/>
          <p:cNvSpPr txBox="1"/>
          <p:nvPr/>
        </p:nvSpPr>
        <p:spPr>
          <a:xfrm rot="19860000">
            <a:off x="547247" y="6791593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25" name="object 525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5266855" y="6785133"/>
            <a:ext cx="251301" cy="303655"/>
          </a:xfrm>
          <a:prstGeom prst="rect">
            <a:avLst/>
          </a:prstGeom>
        </p:spPr>
      </p:pic>
      <p:sp>
        <p:nvSpPr>
          <p:cNvPr id="526" name="object 526"/>
          <p:cNvSpPr txBox="1"/>
          <p:nvPr/>
        </p:nvSpPr>
        <p:spPr>
          <a:xfrm rot="19860000">
            <a:off x="5202193" y="6803373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27" name="object 527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2952789" y="6774663"/>
            <a:ext cx="261772" cy="303655"/>
          </a:xfrm>
          <a:prstGeom prst="rect">
            <a:avLst/>
          </a:prstGeom>
        </p:spPr>
      </p:pic>
      <p:sp>
        <p:nvSpPr>
          <p:cNvPr id="528" name="object 528"/>
          <p:cNvSpPr txBox="1"/>
          <p:nvPr/>
        </p:nvSpPr>
        <p:spPr>
          <a:xfrm rot="19860000">
            <a:off x="2893059" y="6791593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29" name="object 529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7675158" y="6785133"/>
            <a:ext cx="251301" cy="303655"/>
          </a:xfrm>
          <a:prstGeom prst="rect">
            <a:avLst/>
          </a:prstGeom>
        </p:spPr>
      </p:pic>
      <p:sp>
        <p:nvSpPr>
          <p:cNvPr id="530" name="object 530"/>
          <p:cNvSpPr txBox="1"/>
          <p:nvPr/>
        </p:nvSpPr>
        <p:spPr>
          <a:xfrm rot="19860000">
            <a:off x="7611386" y="6803373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31" name="object 531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10020637" y="6785133"/>
            <a:ext cx="251301" cy="303655"/>
          </a:xfrm>
          <a:prstGeom prst="rect">
            <a:avLst/>
          </a:prstGeom>
        </p:spPr>
      </p:pic>
      <p:sp>
        <p:nvSpPr>
          <p:cNvPr id="532" name="object 532"/>
          <p:cNvSpPr txBox="1"/>
          <p:nvPr/>
        </p:nvSpPr>
        <p:spPr>
          <a:xfrm rot="19860000">
            <a:off x="9955844" y="6803373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33" name="object 533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659665" y="8690834"/>
            <a:ext cx="251301" cy="303655"/>
          </a:xfrm>
          <a:prstGeom prst="rect">
            <a:avLst/>
          </a:prstGeom>
        </p:spPr>
      </p:pic>
      <p:sp>
        <p:nvSpPr>
          <p:cNvPr id="534" name="object 534"/>
          <p:cNvSpPr txBox="1"/>
          <p:nvPr/>
        </p:nvSpPr>
        <p:spPr>
          <a:xfrm rot="19860000">
            <a:off x="594792" y="871048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35" name="object 535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5308738" y="8701306"/>
            <a:ext cx="261772" cy="303655"/>
          </a:xfrm>
          <a:prstGeom prst="rect">
            <a:avLst/>
          </a:prstGeom>
        </p:spPr>
      </p:pic>
      <p:sp>
        <p:nvSpPr>
          <p:cNvPr id="536" name="object 536"/>
          <p:cNvSpPr txBox="1"/>
          <p:nvPr/>
        </p:nvSpPr>
        <p:spPr>
          <a:xfrm rot="19860000">
            <a:off x="5249737" y="872226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37" name="object 537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3005144" y="8690834"/>
            <a:ext cx="251301" cy="303655"/>
          </a:xfrm>
          <a:prstGeom prst="rect">
            <a:avLst/>
          </a:prstGeom>
        </p:spPr>
      </p:pic>
      <p:sp>
        <p:nvSpPr>
          <p:cNvPr id="538" name="object 538"/>
          <p:cNvSpPr txBox="1"/>
          <p:nvPr/>
        </p:nvSpPr>
        <p:spPr>
          <a:xfrm rot="19860000">
            <a:off x="2940603" y="871048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39" name="object 539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7727513" y="8701306"/>
            <a:ext cx="251301" cy="303655"/>
          </a:xfrm>
          <a:prstGeom prst="rect">
            <a:avLst/>
          </a:prstGeom>
        </p:spPr>
      </p:pic>
      <p:sp>
        <p:nvSpPr>
          <p:cNvPr id="540" name="object 540"/>
          <p:cNvSpPr txBox="1"/>
          <p:nvPr/>
        </p:nvSpPr>
        <p:spPr>
          <a:xfrm rot="19860000">
            <a:off x="7658932" y="872226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41" name="object 541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10062520" y="8701306"/>
            <a:ext cx="261772" cy="303655"/>
          </a:xfrm>
          <a:prstGeom prst="rect">
            <a:avLst/>
          </a:prstGeom>
        </p:spPr>
      </p:pic>
      <p:sp>
        <p:nvSpPr>
          <p:cNvPr id="542" name="object 542"/>
          <p:cNvSpPr txBox="1"/>
          <p:nvPr/>
        </p:nvSpPr>
        <p:spPr>
          <a:xfrm rot="19860000">
            <a:off x="10003389" y="8722265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43" name="object 543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607311" y="10963016"/>
            <a:ext cx="261772" cy="303655"/>
          </a:xfrm>
          <a:prstGeom prst="rect">
            <a:avLst/>
          </a:prstGeom>
        </p:spPr>
      </p:pic>
      <p:sp>
        <p:nvSpPr>
          <p:cNvPr id="544" name="object 544"/>
          <p:cNvSpPr txBox="1"/>
          <p:nvPr/>
        </p:nvSpPr>
        <p:spPr>
          <a:xfrm rot="19860000">
            <a:off x="547247" y="10977957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45" name="object 545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5266855" y="10973487"/>
            <a:ext cx="251301" cy="303655"/>
          </a:xfrm>
          <a:prstGeom prst="rect">
            <a:avLst/>
          </a:prstGeom>
        </p:spPr>
      </p:pic>
      <p:sp>
        <p:nvSpPr>
          <p:cNvPr id="546" name="object 546"/>
          <p:cNvSpPr txBox="1"/>
          <p:nvPr/>
        </p:nvSpPr>
        <p:spPr>
          <a:xfrm rot="19860000">
            <a:off x="5202193" y="1098973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47" name="object 547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2952789" y="10963016"/>
            <a:ext cx="261772" cy="303655"/>
          </a:xfrm>
          <a:prstGeom prst="rect">
            <a:avLst/>
          </a:prstGeom>
        </p:spPr>
      </p:pic>
      <p:sp>
        <p:nvSpPr>
          <p:cNvPr id="548" name="object 548"/>
          <p:cNvSpPr txBox="1"/>
          <p:nvPr/>
        </p:nvSpPr>
        <p:spPr>
          <a:xfrm rot="19860000">
            <a:off x="2893059" y="10977957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49" name="object 549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7675158" y="10973487"/>
            <a:ext cx="251301" cy="303655"/>
          </a:xfrm>
          <a:prstGeom prst="rect">
            <a:avLst/>
          </a:prstGeom>
        </p:spPr>
      </p:pic>
      <p:sp>
        <p:nvSpPr>
          <p:cNvPr id="550" name="object 550"/>
          <p:cNvSpPr txBox="1"/>
          <p:nvPr/>
        </p:nvSpPr>
        <p:spPr>
          <a:xfrm rot="19860000">
            <a:off x="7611386" y="1098973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551" name="object 551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10020637" y="10973487"/>
            <a:ext cx="251301" cy="303655"/>
          </a:xfrm>
          <a:prstGeom prst="rect">
            <a:avLst/>
          </a:prstGeom>
        </p:spPr>
      </p:pic>
      <p:sp>
        <p:nvSpPr>
          <p:cNvPr id="552" name="object 552"/>
          <p:cNvSpPr txBox="1"/>
          <p:nvPr/>
        </p:nvSpPr>
        <p:spPr>
          <a:xfrm rot="19860000">
            <a:off x="9955844" y="10989736"/>
            <a:ext cx="329719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10"/>
              </a:lnSpc>
            </a:pPr>
            <a:r>
              <a:rPr sz="2300" spc="-50" dirty="0">
                <a:solidFill>
                  <a:srgbClr val="929292"/>
                </a:solidFill>
                <a:latin typeface="Arial"/>
                <a:cs typeface="Arial"/>
              </a:rPr>
              <a:t>γ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553" name="object 553"/>
          <p:cNvGrpSpPr/>
          <p:nvPr/>
        </p:nvGrpSpPr>
        <p:grpSpPr>
          <a:xfrm>
            <a:off x="-9918" y="-15875"/>
            <a:ext cx="20114260" cy="11340465"/>
            <a:chOff x="-9918" y="-15875"/>
            <a:chExt cx="20114260" cy="11340465"/>
          </a:xfrm>
        </p:grpSpPr>
        <p:sp>
          <p:nvSpPr>
            <p:cNvPr id="554" name="object 554"/>
            <p:cNvSpPr/>
            <p:nvPr/>
          </p:nvSpPr>
          <p:spPr>
            <a:xfrm>
              <a:off x="9608715" y="2476952"/>
              <a:ext cx="1099185" cy="1109980"/>
            </a:xfrm>
            <a:custGeom>
              <a:avLst/>
              <a:gdLst/>
              <a:ahLst/>
              <a:cxnLst/>
              <a:rect l="l" t="t" r="r" b="b"/>
              <a:pathLst>
                <a:path w="1099184" h="1109979">
                  <a:moveTo>
                    <a:pt x="0" y="0"/>
                  </a:moveTo>
                  <a:lnTo>
                    <a:pt x="25817" y="34762"/>
                  </a:lnTo>
                  <a:lnTo>
                    <a:pt x="41962" y="57132"/>
                  </a:lnTo>
                  <a:lnTo>
                    <a:pt x="75531" y="102352"/>
                  </a:lnTo>
                  <a:lnTo>
                    <a:pt x="112616" y="144338"/>
                  </a:lnTo>
                  <a:lnTo>
                    <a:pt x="154679" y="177637"/>
                  </a:lnTo>
                  <a:lnTo>
                    <a:pt x="203185" y="196798"/>
                  </a:lnTo>
                  <a:lnTo>
                    <a:pt x="247433" y="197044"/>
                  </a:lnTo>
                  <a:lnTo>
                    <a:pt x="290909" y="184965"/>
                  </a:lnTo>
                  <a:lnTo>
                    <a:pt x="334078" y="167782"/>
                  </a:lnTo>
                  <a:lnTo>
                    <a:pt x="377404" y="152713"/>
                  </a:lnTo>
                  <a:lnTo>
                    <a:pt x="391555" y="149898"/>
                  </a:lnTo>
                  <a:lnTo>
                    <a:pt x="405460" y="150238"/>
                  </a:lnTo>
                  <a:lnTo>
                    <a:pt x="419141" y="155496"/>
                  </a:lnTo>
                  <a:lnTo>
                    <a:pt x="432620" y="167437"/>
                  </a:lnTo>
                  <a:lnTo>
                    <a:pt x="441875" y="185414"/>
                  </a:lnTo>
                  <a:lnTo>
                    <a:pt x="441568" y="203446"/>
                  </a:lnTo>
                  <a:lnTo>
                    <a:pt x="384469" y="271836"/>
                  </a:lnTo>
                  <a:lnTo>
                    <a:pt x="345029" y="306144"/>
                  </a:lnTo>
                  <a:lnTo>
                    <a:pt x="304524" y="339316"/>
                  </a:lnTo>
                  <a:lnTo>
                    <a:pt x="263657" y="372086"/>
                  </a:lnTo>
                  <a:lnTo>
                    <a:pt x="223132" y="405189"/>
                  </a:lnTo>
                  <a:lnTo>
                    <a:pt x="183652" y="439360"/>
                  </a:lnTo>
                  <a:lnTo>
                    <a:pt x="145920" y="475333"/>
                  </a:lnTo>
                  <a:lnTo>
                    <a:pt x="110639" y="513843"/>
                  </a:lnTo>
                  <a:lnTo>
                    <a:pt x="96271" y="541721"/>
                  </a:lnTo>
                  <a:lnTo>
                    <a:pt x="96797" y="556823"/>
                  </a:lnTo>
                  <a:lnTo>
                    <a:pt x="105156" y="571409"/>
                  </a:lnTo>
                  <a:lnTo>
                    <a:pt x="118705" y="580854"/>
                  </a:lnTo>
                  <a:lnTo>
                    <a:pt x="133592" y="583298"/>
                  </a:lnTo>
                  <a:lnTo>
                    <a:pt x="148815" y="580609"/>
                  </a:lnTo>
                  <a:lnTo>
                    <a:pt x="209761" y="549437"/>
                  </a:lnTo>
                  <a:lnTo>
                    <a:pt x="254168" y="521846"/>
                  </a:lnTo>
                  <a:lnTo>
                    <a:pt x="297025" y="492418"/>
                  </a:lnTo>
                  <a:lnTo>
                    <a:pt x="338769" y="461692"/>
                  </a:lnTo>
                  <a:lnTo>
                    <a:pt x="379836" y="430207"/>
                  </a:lnTo>
                  <a:lnTo>
                    <a:pt x="420661" y="398501"/>
                  </a:lnTo>
                  <a:lnTo>
                    <a:pt x="461681" y="367115"/>
                  </a:lnTo>
                  <a:lnTo>
                    <a:pt x="503332" y="336586"/>
                  </a:lnTo>
                  <a:lnTo>
                    <a:pt x="546048" y="307453"/>
                  </a:lnTo>
                  <a:lnTo>
                    <a:pt x="590267" y="280256"/>
                  </a:lnTo>
                  <a:lnTo>
                    <a:pt x="636423" y="255534"/>
                  </a:lnTo>
                  <a:lnTo>
                    <a:pt x="673682" y="246818"/>
                  </a:lnTo>
                  <a:lnTo>
                    <a:pt x="691647" y="251406"/>
                  </a:lnTo>
                  <a:lnTo>
                    <a:pt x="706768" y="264370"/>
                  </a:lnTo>
                  <a:lnTo>
                    <a:pt x="713948" y="280965"/>
                  </a:lnTo>
                  <a:lnTo>
                    <a:pt x="712456" y="296923"/>
                  </a:lnTo>
                  <a:lnTo>
                    <a:pt x="704781" y="311698"/>
                  </a:lnTo>
                  <a:lnTo>
                    <a:pt x="693413" y="324743"/>
                  </a:lnTo>
                  <a:lnTo>
                    <a:pt x="657080" y="360230"/>
                  </a:lnTo>
                  <a:lnTo>
                    <a:pt x="621059" y="396043"/>
                  </a:lnTo>
                  <a:lnTo>
                    <a:pt x="585387" y="432210"/>
                  </a:lnTo>
                  <a:lnTo>
                    <a:pt x="550099" y="468761"/>
                  </a:lnTo>
                  <a:lnTo>
                    <a:pt x="515233" y="505726"/>
                  </a:lnTo>
                  <a:lnTo>
                    <a:pt x="480825" y="543134"/>
                  </a:lnTo>
                  <a:lnTo>
                    <a:pt x="446910" y="581016"/>
                  </a:lnTo>
                  <a:lnTo>
                    <a:pt x="413527" y="619402"/>
                  </a:lnTo>
                  <a:lnTo>
                    <a:pt x="380711" y="658320"/>
                  </a:lnTo>
                  <a:lnTo>
                    <a:pt x="348498" y="697801"/>
                  </a:lnTo>
                  <a:lnTo>
                    <a:pt x="316926" y="737875"/>
                  </a:lnTo>
                  <a:lnTo>
                    <a:pt x="302504" y="772093"/>
                  </a:lnTo>
                  <a:lnTo>
                    <a:pt x="305052" y="789302"/>
                  </a:lnTo>
                  <a:lnTo>
                    <a:pt x="316669" y="804180"/>
                  </a:lnTo>
                  <a:lnTo>
                    <a:pt x="329235" y="810372"/>
                  </a:lnTo>
                  <a:lnTo>
                    <a:pt x="341762" y="810633"/>
                  </a:lnTo>
                  <a:lnTo>
                    <a:pt x="353765" y="806591"/>
                  </a:lnTo>
                  <a:lnTo>
                    <a:pt x="402261" y="771683"/>
                  </a:lnTo>
                  <a:lnTo>
                    <a:pt x="440000" y="741743"/>
                  </a:lnTo>
                  <a:lnTo>
                    <a:pt x="477939" y="710499"/>
                  </a:lnTo>
                  <a:lnTo>
                    <a:pt x="516039" y="678393"/>
                  </a:lnTo>
                  <a:lnTo>
                    <a:pt x="554264" y="645868"/>
                  </a:lnTo>
                  <a:lnTo>
                    <a:pt x="592577" y="613367"/>
                  </a:lnTo>
                  <a:lnTo>
                    <a:pt x="630939" y="581332"/>
                  </a:lnTo>
                  <a:lnTo>
                    <a:pt x="669314" y="550207"/>
                  </a:lnTo>
                  <a:lnTo>
                    <a:pt x="707663" y="520434"/>
                  </a:lnTo>
                  <a:lnTo>
                    <a:pt x="732735" y="509181"/>
                  </a:lnTo>
                  <a:lnTo>
                    <a:pt x="746137" y="510160"/>
                  </a:lnTo>
                  <a:lnTo>
                    <a:pt x="758944" y="517757"/>
                  </a:lnTo>
                  <a:lnTo>
                    <a:pt x="767829" y="531331"/>
                  </a:lnTo>
                  <a:lnTo>
                    <a:pt x="768798" y="545958"/>
                  </a:lnTo>
                  <a:lnTo>
                    <a:pt x="763747" y="560406"/>
                  </a:lnTo>
                  <a:lnTo>
                    <a:pt x="754575" y="573444"/>
                  </a:lnTo>
                  <a:lnTo>
                    <a:pt x="724152" y="609701"/>
                  </a:lnTo>
                  <a:lnTo>
                    <a:pt x="694071" y="648682"/>
                  </a:lnTo>
                  <a:lnTo>
                    <a:pt x="664171" y="689124"/>
                  </a:lnTo>
                  <a:lnTo>
                    <a:pt x="634288" y="729761"/>
                  </a:lnTo>
                  <a:lnTo>
                    <a:pt x="604258" y="769331"/>
                  </a:lnTo>
                  <a:lnTo>
                    <a:pt x="573921" y="806570"/>
                  </a:lnTo>
                  <a:lnTo>
                    <a:pt x="565390" y="818850"/>
                  </a:lnTo>
                  <a:lnTo>
                    <a:pt x="560262" y="832698"/>
                  </a:lnTo>
                  <a:lnTo>
                    <a:pt x="560384" y="847293"/>
                  </a:lnTo>
                  <a:lnTo>
                    <a:pt x="567604" y="861815"/>
                  </a:lnTo>
                  <a:lnTo>
                    <a:pt x="582669" y="875519"/>
                  </a:lnTo>
                  <a:lnTo>
                    <a:pt x="597177" y="879827"/>
                  </a:lnTo>
                  <a:lnTo>
                    <a:pt x="611468" y="877422"/>
                  </a:lnTo>
                  <a:lnTo>
                    <a:pt x="625879" y="870990"/>
                  </a:lnTo>
                  <a:lnTo>
                    <a:pt x="672963" y="842110"/>
                  </a:lnTo>
                  <a:lnTo>
                    <a:pt x="719225" y="812179"/>
                  </a:lnTo>
                  <a:lnTo>
                    <a:pt x="765978" y="791811"/>
                  </a:lnTo>
                  <a:lnTo>
                    <a:pt x="814528" y="791622"/>
                  </a:lnTo>
                  <a:lnTo>
                    <a:pt x="852551" y="808796"/>
                  </a:lnTo>
                  <a:lnTo>
                    <a:pt x="885058" y="836026"/>
                  </a:lnTo>
                  <a:lnTo>
                    <a:pt x="913467" y="870208"/>
                  </a:lnTo>
                  <a:lnTo>
                    <a:pt x="939196" y="908240"/>
                  </a:lnTo>
                  <a:lnTo>
                    <a:pt x="963662" y="947016"/>
                  </a:lnTo>
                  <a:lnTo>
                    <a:pt x="993419" y="990565"/>
                  </a:lnTo>
                  <a:lnTo>
                    <a:pt x="1025973" y="1032280"/>
                  </a:lnTo>
                  <a:lnTo>
                    <a:pt x="1061218" y="1072005"/>
                  </a:lnTo>
                  <a:lnTo>
                    <a:pt x="1099045" y="1109582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9534348" y="2379596"/>
              <a:ext cx="139065" cy="152400"/>
            </a:xfrm>
            <a:custGeom>
              <a:avLst/>
              <a:gdLst/>
              <a:ahLst/>
              <a:cxnLst/>
              <a:rect l="l" t="t" r="r" b="b"/>
              <a:pathLst>
                <a:path w="139065" h="152400">
                  <a:moveTo>
                    <a:pt x="0" y="0"/>
                  </a:moveTo>
                  <a:lnTo>
                    <a:pt x="28981" y="151787"/>
                  </a:lnTo>
                  <a:lnTo>
                    <a:pt x="138819" y="678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8403459" y="460367"/>
              <a:ext cx="658495" cy="1455420"/>
            </a:xfrm>
            <a:custGeom>
              <a:avLst/>
              <a:gdLst/>
              <a:ahLst/>
              <a:cxnLst/>
              <a:rect l="l" t="t" r="r" b="b"/>
              <a:pathLst>
                <a:path w="658495" h="1455420">
                  <a:moveTo>
                    <a:pt x="51465" y="1455195"/>
                  </a:moveTo>
                  <a:lnTo>
                    <a:pt x="72730" y="1417475"/>
                  </a:lnTo>
                  <a:lnTo>
                    <a:pt x="86605" y="1393631"/>
                  </a:lnTo>
                  <a:lnTo>
                    <a:pt x="114274" y="1344579"/>
                  </a:lnTo>
                  <a:lnTo>
                    <a:pt x="137559" y="1293629"/>
                  </a:lnTo>
                  <a:lnTo>
                    <a:pt x="150883" y="1241662"/>
                  </a:lnTo>
                  <a:lnTo>
                    <a:pt x="148672" y="1189555"/>
                  </a:lnTo>
                  <a:lnTo>
                    <a:pt x="130909" y="1149029"/>
                  </a:lnTo>
                  <a:lnTo>
                    <a:pt x="102200" y="1114217"/>
                  </a:lnTo>
                  <a:lnTo>
                    <a:pt x="68952" y="1081761"/>
                  </a:lnTo>
                  <a:lnTo>
                    <a:pt x="37572" y="1048302"/>
                  </a:lnTo>
                  <a:lnTo>
                    <a:pt x="29247" y="1036517"/>
                  </a:lnTo>
                  <a:lnTo>
                    <a:pt x="23905" y="1023675"/>
                  </a:lnTo>
                  <a:lnTo>
                    <a:pt x="23148" y="1009037"/>
                  </a:lnTo>
                  <a:lnTo>
                    <a:pt x="28579" y="991868"/>
                  </a:lnTo>
                  <a:lnTo>
                    <a:pt x="41241" y="976105"/>
                  </a:lnTo>
                  <a:lnTo>
                    <a:pt x="57841" y="969055"/>
                  </a:lnTo>
                  <a:lnTo>
                    <a:pt x="76456" y="968872"/>
                  </a:lnTo>
                  <a:lnTo>
                    <a:pt x="95166" y="973711"/>
                  </a:lnTo>
                  <a:lnTo>
                    <a:pt x="143536" y="993422"/>
                  </a:lnTo>
                  <a:lnTo>
                    <a:pt x="190914" y="1015510"/>
                  </a:lnTo>
                  <a:lnTo>
                    <a:pt x="237687" y="1039032"/>
                  </a:lnTo>
                  <a:lnTo>
                    <a:pt x="284240" y="1063049"/>
                  </a:lnTo>
                  <a:lnTo>
                    <a:pt x="330959" y="1086617"/>
                  </a:lnTo>
                  <a:lnTo>
                    <a:pt x="378228" y="1108798"/>
                  </a:lnTo>
                  <a:lnTo>
                    <a:pt x="426433" y="1128648"/>
                  </a:lnTo>
                  <a:lnTo>
                    <a:pt x="475959" y="1145227"/>
                  </a:lnTo>
                  <a:lnTo>
                    <a:pt x="491737" y="1148147"/>
                  </a:lnTo>
                  <a:lnTo>
                    <a:pt x="507271" y="1147022"/>
                  </a:lnTo>
                  <a:lnTo>
                    <a:pt x="520855" y="1140402"/>
                  </a:lnTo>
                  <a:lnTo>
                    <a:pt x="530783" y="1126835"/>
                  </a:lnTo>
                  <a:lnTo>
                    <a:pt x="533905" y="1110617"/>
                  </a:lnTo>
                  <a:lnTo>
                    <a:pt x="530087" y="1096022"/>
                  </a:lnTo>
                  <a:lnTo>
                    <a:pt x="468186" y="1040195"/>
                  </a:lnTo>
                  <a:lnTo>
                    <a:pt x="424926" y="1010839"/>
                  </a:lnTo>
                  <a:lnTo>
                    <a:pt x="380617" y="983646"/>
                  </a:lnTo>
                  <a:lnTo>
                    <a:pt x="335575" y="957997"/>
                  </a:lnTo>
                  <a:lnTo>
                    <a:pt x="290114" y="933275"/>
                  </a:lnTo>
                  <a:lnTo>
                    <a:pt x="244551" y="908864"/>
                  </a:lnTo>
                  <a:lnTo>
                    <a:pt x="199199" y="884145"/>
                  </a:lnTo>
                  <a:lnTo>
                    <a:pt x="154375" y="858502"/>
                  </a:lnTo>
                  <a:lnTo>
                    <a:pt x="110394" y="831317"/>
                  </a:lnTo>
                  <a:lnTo>
                    <a:pt x="67570" y="801973"/>
                  </a:lnTo>
                  <a:lnTo>
                    <a:pt x="26220" y="769852"/>
                  </a:lnTo>
                  <a:lnTo>
                    <a:pt x="3110" y="739354"/>
                  </a:lnTo>
                  <a:lnTo>
                    <a:pt x="0" y="721075"/>
                  </a:lnTo>
                  <a:lnTo>
                    <a:pt x="5696" y="701990"/>
                  </a:lnTo>
                  <a:lnTo>
                    <a:pt x="17939" y="688684"/>
                  </a:lnTo>
                  <a:lnTo>
                    <a:pt x="33127" y="683560"/>
                  </a:lnTo>
                  <a:lnTo>
                    <a:pt x="49746" y="684566"/>
                  </a:lnTo>
                  <a:lnTo>
                    <a:pt x="66285" y="689649"/>
                  </a:lnTo>
                  <a:lnTo>
                    <a:pt x="113478" y="708419"/>
                  </a:lnTo>
                  <a:lnTo>
                    <a:pt x="160841" y="726771"/>
                  </a:lnTo>
                  <a:lnTo>
                    <a:pt x="208386" y="744661"/>
                  </a:lnTo>
                  <a:lnTo>
                    <a:pt x="256125" y="762043"/>
                  </a:lnTo>
                  <a:lnTo>
                    <a:pt x="304071" y="778871"/>
                  </a:lnTo>
                  <a:lnTo>
                    <a:pt x="352237" y="795101"/>
                  </a:lnTo>
                  <a:lnTo>
                    <a:pt x="400634" y="810687"/>
                  </a:lnTo>
                  <a:lnTo>
                    <a:pt x="449275" y="825584"/>
                  </a:lnTo>
                  <a:lnTo>
                    <a:pt x="498173" y="839746"/>
                  </a:lnTo>
                  <a:lnTo>
                    <a:pt x="547339" y="853127"/>
                  </a:lnTo>
                  <a:lnTo>
                    <a:pt x="596787" y="865683"/>
                  </a:lnTo>
                  <a:lnTo>
                    <a:pt x="615833" y="867959"/>
                  </a:lnTo>
                  <a:lnTo>
                    <a:pt x="633913" y="864949"/>
                  </a:lnTo>
                  <a:lnTo>
                    <a:pt x="648601" y="855625"/>
                  </a:lnTo>
                  <a:lnTo>
                    <a:pt x="657471" y="838964"/>
                  </a:lnTo>
                  <a:lnTo>
                    <a:pt x="658020" y="824966"/>
                  </a:lnTo>
                  <a:lnTo>
                    <a:pt x="653166" y="813414"/>
                  </a:lnTo>
                  <a:lnTo>
                    <a:pt x="592987" y="773973"/>
                  </a:lnTo>
                  <a:lnTo>
                    <a:pt x="550291" y="751664"/>
                  </a:lnTo>
                  <a:lnTo>
                    <a:pt x="506322" y="729702"/>
                  </a:lnTo>
                  <a:lnTo>
                    <a:pt x="461500" y="707943"/>
                  </a:lnTo>
                  <a:lnTo>
                    <a:pt x="416245" y="686241"/>
                  </a:lnTo>
                  <a:lnTo>
                    <a:pt x="370976" y="664449"/>
                  </a:lnTo>
                  <a:lnTo>
                    <a:pt x="326113" y="642422"/>
                  </a:lnTo>
                  <a:lnTo>
                    <a:pt x="282076" y="620014"/>
                  </a:lnTo>
                  <a:lnTo>
                    <a:pt x="239285" y="597079"/>
                  </a:lnTo>
                  <a:lnTo>
                    <a:pt x="214258" y="566105"/>
                  </a:lnTo>
                  <a:lnTo>
                    <a:pt x="215992" y="551315"/>
                  </a:lnTo>
                  <a:lnTo>
                    <a:pt x="224783" y="537679"/>
                  </a:lnTo>
                  <a:lnTo>
                    <a:pt x="237752" y="530848"/>
                  </a:lnTo>
                  <a:lnTo>
                    <a:pt x="253006" y="529589"/>
                  </a:lnTo>
                  <a:lnTo>
                    <a:pt x="268647" y="532669"/>
                  </a:lnTo>
                  <a:lnTo>
                    <a:pt x="314141" y="545726"/>
                  </a:lnTo>
                  <a:lnTo>
                    <a:pt x="361983" y="557363"/>
                  </a:lnTo>
                  <a:lnTo>
                    <a:pt x="411087" y="568242"/>
                  </a:lnTo>
                  <a:lnTo>
                    <a:pt x="460363" y="579025"/>
                  </a:lnTo>
                  <a:lnTo>
                    <a:pt x="508724" y="590375"/>
                  </a:lnTo>
                  <a:lnTo>
                    <a:pt x="555079" y="602955"/>
                  </a:lnTo>
                  <a:lnTo>
                    <a:pt x="569767" y="605757"/>
                  </a:lnTo>
                  <a:lnTo>
                    <a:pt x="584504" y="604813"/>
                  </a:lnTo>
                  <a:lnTo>
                    <a:pt x="597789" y="598768"/>
                  </a:lnTo>
                  <a:lnTo>
                    <a:pt x="608122" y="586269"/>
                  </a:lnTo>
                  <a:lnTo>
                    <a:pt x="614518" y="566934"/>
                  </a:lnTo>
                  <a:lnTo>
                    <a:pt x="612556" y="551927"/>
                  </a:lnTo>
                  <a:lnTo>
                    <a:pt x="604550" y="539848"/>
                  </a:lnTo>
                  <a:lnTo>
                    <a:pt x="592814" y="529296"/>
                  </a:lnTo>
                  <a:lnTo>
                    <a:pt x="547289" y="498018"/>
                  </a:lnTo>
                  <a:lnTo>
                    <a:pt x="501136" y="467918"/>
                  </a:lnTo>
                  <a:lnTo>
                    <a:pt x="463522" y="433483"/>
                  </a:lnTo>
                  <a:lnTo>
                    <a:pt x="443612" y="389201"/>
                  </a:lnTo>
                  <a:lnTo>
                    <a:pt x="443847" y="347481"/>
                  </a:lnTo>
                  <a:lnTo>
                    <a:pt x="455511" y="306711"/>
                  </a:lnTo>
                  <a:lnTo>
                    <a:pt x="475193" y="266860"/>
                  </a:lnTo>
                  <a:lnTo>
                    <a:pt x="499481" y="227893"/>
                  </a:lnTo>
                  <a:lnTo>
                    <a:pt x="524964" y="189777"/>
                  </a:lnTo>
                  <a:lnTo>
                    <a:pt x="552655" y="144887"/>
                  </a:lnTo>
                  <a:lnTo>
                    <a:pt x="577534" y="98185"/>
                  </a:lnTo>
                  <a:lnTo>
                    <a:pt x="599501" y="49836"/>
                  </a:lnTo>
                  <a:lnTo>
                    <a:pt x="618456" y="0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8396206" y="1868655"/>
              <a:ext cx="127000" cy="154940"/>
            </a:xfrm>
            <a:custGeom>
              <a:avLst/>
              <a:gdLst/>
              <a:ahLst/>
              <a:cxnLst/>
              <a:rect l="l" t="t" r="r" b="b"/>
              <a:pathLst>
                <a:path w="127000" h="154939">
                  <a:moveTo>
                    <a:pt x="5593" y="0"/>
                  </a:moveTo>
                  <a:lnTo>
                    <a:pt x="0" y="154428"/>
                  </a:lnTo>
                  <a:lnTo>
                    <a:pt x="126898" y="66246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9751072" y="872868"/>
              <a:ext cx="1432560" cy="734060"/>
            </a:xfrm>
            <a:custGeom>
              <a:avLst/>
              <a:gdLst/>
              <a:ahLst/>
              <a:cxnLst/>
              <a:rect l="l" t="t" r="r" b="b"/>
              <a:pathLst>
                <a:path w="1432559" h="734060">
                  <a:moveTo>
                    <a:pt x="1432392" y="111524"/>
                  </a:moveTo>
                  <a:lnTo>
                    <a:pt x="1390637" y="122993"/>
                  </a:lnTo>
                  <a:lnTo>
                    <a:pt x="1363938" y="129936"/>
                  </a:lnTo>
                  <a:lnTo>
                    <a:pt x="1309628" y="144840"/>
                  </a:lnTo>
                  <a:lnTo>
                    <a:pt x="1257059" y="164193"/>
                  </a:lnTo>
                  <a:lnTo>
                    <a:pt x="1210782" y="191333"/>
                  </a:lnTo>
                  <a:lnTo>
                    <a:pt x="1175348" y="229601"/>
                  </a:lnTo>
                  <a:lnTo>
                    <a:pt x="1159088" y="270754"/>
                  </a:lnTo>
                  <a:lnTo>
                    <a:pt x="1154594" y="315652"/>
                  </a:lnTo>
                  <a:lnTo>
                    <a:pt x="1154969" y="362114"/>
                  </a:lnTo>
                  <a:lnTo>
                    <a:pt x="1153316" y="407956"/>
                  </a:lnTo>
                  <a:lnTo>
                    <a:pt x="1135600" y="445848"/>
                  </a:lnTo>
                  <a:lnTo>
                    <a:pt x="1099478" y="456198"/>
                  </a:lnTo>
                  <a:lnTo>
                    <a:pt x="1082782" y="449379"/>
                  </a:lnTo>
                  <a:lnTo>
                    <a:pt x="1039727" y="371381"/>
                  </a:lnTo>
                  <a:lnTo>
                    <a:pt x="1022040" y="322190"/>
                  </a:lnTo>
                  <a:lnTo>
                    <a:pt x="1005797" y="272418"/>
                  </a:lnTo>
                  <a:lnTo>
                    <a:pt x="990060" y="222455"/>
                  </a:lnTo>
                  <a:lnTo>
                    <a:pt x="973889" y="172690"/>
                  </a:lnTo>
                  <a:lnTo>
                    <a:pt x="956344" y="123511"/>
                  </a:lnTo>
                  <a:lnTo>
                    <a:pt x="936486" y="75309"/>
                  </a:lnTo>
                  <a:lnTo>
                    <a:pt x="913375" y="28473"/>
                  </a:lnTo>
                  <a:lnTo>
                    <a:pt x="878330" y="0"/>
                  </a:lnTo>
                  <a:lnTo>
                    <a:pt x="861707" y="2506"/>
                  </a:lnTo>
                  <a:lnTo>
                    <a:pt x="847995" y="11712"/>
                  </a:lnTo>
                  <a:lnTo>
                    <a:pt x="840323" y="24702"/>
                  </a:lnTo>
                  <a:lnTo>
                    <a:pt x="837314" y="39865"/>
                  </a:lnTo>
                  <a:lnTo>
                    <a:pt x="837593" y="55590"/>
                  </a:lnTo>
                  <a:lnTo>
                    <a:pt x="844286" y="107965"/>
                  </a:lnTo>
                  <a:lnTo>
                    <a:pt x="853913" y="159350"/>
                  </a:lnTo>
                  <a:lnTo>
                    <a:pt x="865814" y="209958"/>
                  </a:lnTo>
                  <a:lnTo>
                    <a:pt x="879328" y="259998"/>
                  </a:lnTo>
                  <a:lnTo>
                    <a:pt x="893795" y="309682"/>
                  </a:lnTo>
                  <a:lnTo>
                    <a:pt x="908554" y="359221"/>
                  </a:lnTo>
                  <a:lnTo>
                    <a:pt x="922947" y="408826"/>
                  </a:lnTo>
                  <a:lnTo>
                    <a:pt x="936311" y="458708"/>
                  </a:lnTo>
                  <a:lnTo>
                    <a:pt x="947987" y="509077"/>
                  </a:lnTo>
                  <a:lnTo>
                    <a:pt x="957315" y="560145"/>
                  </a:lnTo>
                  <a:lnTo>
                    <a:pt x="963634" y="612122"/>
                  </a:lnTo>
                  <a:lnTo>
                    <a:pt x="963302" y="631574"/>
                  </a:lnTo>
                  <a:lnTo>
                    <a:pt x="958259" y="650008"/>
                  </a:lnTo>
                  <a:lnTo>
                    <a:pt x="947473" y="665089"/>
                  </a:lnTo>
                  <a:lnTo>
                    <a:pt x="929912" y="674487"/>
                  </a:lnTo>
                  <a:lnTo>
                    <a:pt x="911843" y="675166"/>
                  </a:lnTo>
                  <a:lnTo>
                    <a:pt x="897510" y="667993"/>
                  </a:lnTo>
                  <a:lnTo>
                    <a:pt x="886519" y="655486"/>
                  </a:lnTo>
                  <a:lnTo>
                    <a:pt x="878480" y="640165"/>
                  </a:lnTo>
                  <a:lnTo>
                    <a:pt x="858567" y="593443"/>
                  </a:lnTo>
                  <a:lnTo>
                    <a:pt x="838239" y="546894"/>
                  </a:lnTo>
                  <a:lnTo>
                    <a:pt x="817454" y="500541"/>
                  </a:lnTo>
                  <a:lnTo>
                    <a:pt x="796172" y="454409"/>
                  </a:lnTo>
                  <a:lnTo>
                    <a:pt x="774351" y="408518"/>
                  </a:lnTo>
                  <a:lnTo>
                    <a:pt x="751951" y="362894"/>
                  </a:lnTo>
                  <a:lnTo>
                    <a:pt x="728930" y="317559"/>
                  </a:lnTo>
                  <a:lnTo>
                    <a:pt x="705248" y="272537"/>
                  </a:lnTo>
                  <a:lnTo>
                    <a:pt x="680864" y="227849"/>
                  </a:lnTo>
                  <a:lnTo>
                    <a:pt x="655736" y="183521"/>
                  </a:lnTo>
                  <a:lnTo>
                    <a:pt x="629825" y="139574"/>
                  </a:lnTo>
                  <a:lnTo>
                    <a:pt x="586193" y="109874"/>
                  </a:lnTo>
                  <a:lnTo>
                    <a:pt x="568118" y="115311"/>
                  </a:lnTo>
                  <a:lnTo>
                    <a:pt x="557793" y="124780"/>
                  </a:lnTo>
                  <a:lnTo>
                    <a:pt x="553011" y="136362"/>
                  </a:lnTo>
                  <a:lnTo>
                    <a:pt x="552429" y="149014"/>
                  </a:lnTo>
                  <a:lnTo>
                    <a:pt x="554705" y="161694"/>
                  </a:lnTo>
                  <a:lnTo>
                    <a:pt x="567395" y="206862"/>
                  </a:lnTo>
                  <a:lnTo>
                    <a:pt x="581627" y="252885"/>
                  </a:lnTo>
                  <a:lnTo>
                    <a:pt x="597003" y="299566"/>
                  </a:lnTo>
                  <a:lnTo>
                    <a:pt x="613123" y="346710"/>
                  </a:lnTo>
                  <a:lnTo>
                    <a:pt x="629589" y="394122"/>
                  </a:lnTo>
                  <a:lnTo>
                    <a:pt x="646000" y="441607"/>
                  </a:lnTo>
                  <a:lnTo>
                    <a:pt x="661959" y="488970"/>
                  </a:lnTo>
                  <a:lnTo>
                    <a:pt x="677066" y="536014"/>
                  </a:lnTo>
                  <a:lnTo>
                    <a:pt x="690921" y="582545"/>
                  </a:lnTo>
                  <a:lnTo>
                    <a:pt x="693371" y="596324"/>
                  </a:lnTo>
                  <a:lnTo>
                    <a:pt x="692326" y="609991"/>
                  </a:lnTo>
                  <a:lnTo>
                    <a:pt x="686558" y="622127"/>
                  </a:lnTo>
                  <a:lnTo>
                    <a:pt x="674837" y="631312"/>
                  </a:lnTo>
                  <a:lnTo>
                    <a:pt x="658966" y="634675"/>
                  </a:lnTo>
                  <a:lnTo>
                    <a:pt x="644982" y="630278"/>
                  </a:lnTo>
                  <a:lnTo>
                    <a:pt x="633346" y="620336"/>
                  </a:lnTo>
                  <a:lnTo>
                    <a:pt x="624516" y="607063"/>
                  </a:lnTo>
                  <a:lnTo>
                    <a:pt x="601745" y="565571"/>
                  </a:lnTo>
                  <a:lnTo>
                    <a:pt x="576311" y="523411"/>
                  </a:lnTo>
                  <a:lnTo>
                    <a:pt x="549451" y="480889"/>
                  </a:lnTo>
                  <a:lnTo>
                    <a:pt x="522402" y="438313"/>
                  </a:lnTo>
                  <a:lnTo>
                    <a:pt x="496401" y="395987"/>
                  </a:lnTo>
                  <a:lnTo>
                    <a:pt x="472684" y="354219"/>
                  </a:lnTo>
                  <a:lnTo>
                    <a:pt x="464329" y="341818"/>
                  </a:lnTo>
                  <a:lnTo>
                    <a:pt x="453279" y="332021"/>
                  </a:lnTo>
                  <a:lnTo>
                    <a:pt x="439632" y="326847"/>
                  </a:lnTo>
                  <a:lnTo>
                    <a:pt x="423481" y="328314"/>
                  </a:lnTo>
                  <a:lnTo>
                    <a:pt x="405249" y="337391"/>
                  </a:lnTo>
                  <a:lnTo>
                    <a:pt x="395978" y="349353"/>
                  </a:lnTo>
                  <a:lnTo>
                    <a:pt x="393042" y="363544"/>
                  </a:lnTo>
                  <a:lnTo>
                    <a:pt x="393816" y="379307"/>
                  </a:lnTo>
                  <a:lnTo>
                    <a:pt x="403674" y="433654"/>
                  </a:lnTo>
                  <a:lnTo>
                    <a:pt x="414810" y="487618"/>
                  </a:lnTo>
                  <a:lnTo>
                    <a:pt x="416855" y="538573"/>
                  </a:lnTo>
                  <a:lnTo>
                    <a:pt x="399441" y="583894"/>
                  </a:lnTo>
                  <a:lnTo>
                    <a:pt x="369657" y="613111"/>
                  </a:lnTo>
                  <a:lnTo>
                    <a:pt x="332499" y="633544"/>
                  </a:lnTo>
                  <a:lnTo>
                    <a:pt x="290346" y="647638"/>
                  </a:lnTo>
                  <a:lnTo>
                    <a:pt x="245577" y="657839"/>
                  </a:lnTo>
                  <a:lnTo>
                    <a:pt x="200571" y="666593"/>
                  </a:lnTo>
                  <a:lnTo>
                    <a:pt x="149200" y="678550"/>
                  </a:lnTo>
                  <a:lnTo>
                    <a:pt x="98524" y="693779"/>
                  </a:lnTo>
                  <a:lnTo>
                    <a:pt x="48729" y="712236"/>
                  </a:lnTo>
                  <a:lnTo>
                    <a:pt x="0" y="733878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11149179" y="922370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0" y="0"/>
                  </a:moveTo>
                  <a:lnTo>
                    <a:pt x="38396" y="132772"/>
                  </a:lnTo>
                  <a:lnTo>
                    <a:pt x="151974" y="27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8486978" y="6205494"/>
              <a:ext cx="1099185" cy="1109980"/>
            </a:xfrm>
            <a:custGeom>
              <a:avLst/>
              <a:gdLst/>
              <a:ahLst/>
              <a:cxnLst/>
              <a:rect l="l" t="t" r="r" b="b"/>
              <a:pathLst>
                <a:path w="1099184" h="1109979">
                  <a:moveTo>
                    <a:pt x="0" y="0"/>
                  </a:moveTo>
                  <a:lnTo>
                    <a:pt x="25817" y="34762"/>
                  </a:lnTo>
                  <a:lnTo>
                    <a:pt x="41962" y="57132"/>
                  </a:lnTo>
                  <a:lnTo>
                    <a:pt x="75531" y="102352"/>
                  </a:lnTo>
                  <a:lnTo>
                    <a:pt x="112616" y="144338"/>
                  </a:lnTo>
                  <a:lnTo>
                    <a:pt x="154679" y="177637"/>
                  </a:lnTo>
                  <a:lnTo>
                    <a:pt x="203185" y="196798"/>
                  </a:lnTo>
                  <a:lnTo>
                    <a:pt x="247433" y="197044"/>
                  </a:lnTo>
                  <a:lnTo>
                    <a:pt x="290909" y="184965"/>
                  </a:lnTo>
                  <a:lnTo>
                    <a:pt x="334078" y="167782"/>
                  </a:lnTo>
                  <a:lnTo>
                    <a:pt x="377404" y="152713"/>
                  </a:lnTo>
                  <a:lnTo>
                    <a:pt x="391555" y="149898"/>
                  </a:lnTo>
                  <a:lnTo>
                    <a:pt x="405460" y="150238"/>
                  </a:lnTo>
                  <a:lnTo>
                    <a:pt x="419141" y="155496"/>
                  </a:lnTo>
                  <a:lnTo>
                    <a:pt x="432620" y="167437"/>
                  </a:lnTo>
                  <a:lnTo>
                    <a:pt x="441875" y="185414"/>
                  </a:lnTo>
                  <a:lnTo>
                    <a:pt x="441568" y="203446"/>
                  </a:lnTo>
                  <a:lnTo>
                    <a:pt x="384469" y="271836"/>
                  </a:lnTo>
                  <a:lnTo>
                    <a:pt x="345029" y="306144"/>
                  </a:lnTo>
                  <a:lnTo>
                    <a:pt x="304524" y="339316"/>
                  </a:lnTo>
                  <a:lnTo>
                    <a:pt x="263657" y="372086"/>
                  </a:lnTo>
                  <a:lnTo>
                    <a:pt x="223132" y="405189"/>
                  </a:lnTo>
                  <a:lnTo>
                    <a:pt x="183652" y="439360"/>
                  </a:lnTo>
                  <a:lnTo>
                    <a:pt x="145920" y="475333"/>
                  </a:lnTo>
                  <a:lnTo>
                    <a:pt x="110639" y="513843"/>
                  </a:lnTo>
                  <a:lnTo>
                    <a:pt x="96271" y="541721"/>
                  </a:lnTo>
                  <a:lnTo>
                    <a:pt x="96797" y="556823"/>
                  </a:lnTo>
                  <a:lnTo>
                    <a:pt x="105156" y="571409"/>
                  </a:lnTo>
                  <a:lnTo>
                    <a:pt x="118705" y="580854"/>
                  </a:lnTo>
                  <a:lnTo>
                    <a:pt x="133592" y="583298"/>
                  </a:lnTo>
                  <a:lnTo>
                    <a:pt x="148815" y="580609"/>
                  </a:lnTo>
                  <a:lnTo>
                    <a:pt x="209761" y="549437"/>
                  </a:lnTo>
                  <a:lnTo>
                    <a:pt x="254168" y="521846"/>
                  </a:lnTo>
                  <a:lnTo>
                    <a:pt x="297025" y="492418"/>
                  </a:lnTo>
                  <a:lnTo>
                    <a:pt x="338769" y="461692"/>
                  </a:lnTo>
                  <a:lnTo>
                    <a:pt x="379836" y="430207"/>
                  </a:lnTo>
                  <a:lnTo>
                    <a:pt x="420661" y="398501"/>
                  </a:lnTo>
                  <a:lnTo>
                    <a:pt x="461681" y="367115"/>
                  </a:lnTo>
                  <a:lnTo>
                    <a:pt x="503332" y="336586"/>
                  </a:lnTo>
                  <a:lnTo>
                    <a:pt x="546048" y="307453"/>
                  </a:lnTo>
                  <a:lnTo>
                    <a:pt x="590267" y="280256"/>
                  </a:lnTo>
                  <a:lnTo>
                    <a:pt x="636423" y="255534"/>
                  </a:lnTo>
                  <a:lnTo>
                    <a:pt x="673682" y="246818"/>
                  </a:lnTo>
                  <a:lnTo>
                    <a:pt x="691647" y="251406"/>
                  </a:lnTo>
                  <a:lnTo>
                    <a:pt x="706768" y="264370"/>
                  </a:lnTo>
                  <a:lnTo>
                    <a:pt x="713948" y="280965"/>
                  </a:lnTo>
                  <a:lnTo>
                    <a:pt x="712456" y="296923"/>
                  </a:lnTo>
                  <a:lnTo>
                    <a:pt x="704781" y="311698"/>
                  </a:lnTo>
                  <a:lnTo>
                    <a:pt x="693413" y="324743"/>
                  </a:lnTo>
                  <a:lnTo>
                    <a:pt x="657080" y="360230"/>
                  </a:lnTo>
                  <a:lnTo>
                    <a:pt x="621059" y="396043"/>
                  </a:lnTo>
                  <a:lnTo>
                    <a:pt x="585387" y="432210"/>
                  </a:lnTo>
                  <a:lnTo>
                    <a:pt x="550099" y="468761"/>
                  </a:lnTo>
                  <a:lnTo>
                    <a:pt x="515233" y="505726"/>
                  </a:lnTo>
                  <a:lnTo>
                    <a:pt x="480825" y="543134"/>
                  </a:lnTo>
                  <a:lnTo>
                    <a:pt x="446910" y="581016"/>
                  </a:lnTo>
                  <a:lnTo>
                    <a:pt x="413527" y="619402"/>
                  </a:lnTo>
                  <a:lnTo>
                    <a:pt x="380711" y="658320"/>
                  </a:lnTo>
                  <a:lnTo>
                    <a:pt x="348498" y="697801"/>
                  </a:lnTo>
                  <a:lnTo>
                    <a:pt x="316926" y="737875"/>
                  </a:lnTo>
                  <a:lnTo>
                    <a:pt x="302504" y="772093"/>
                  </a:lnTo>
                  <a:lnTo>
                    <a:pt x="305052" y="789302"/>
                  </a:lnTo>
                  <a:lnTo>
                    <a:pt x="316669" y="804180"/>
                  </a:lnTo>
                  <a:lnTo>
                    <a:pt x="329235" y="810372"/>
                  </a:lnTo>
                  <a:lnTo>
                    <a:pt x="341762" y="810633"/>
                  </a:lnTo>
                  <a:lnTo>
                    <a:pt x="353765" y="806591"/>
                  </a:lnTo>
                  <a:lnTo>
                    <a:pt x="402261" y="771683"/>
                  </a:lnTo>
                  <a:lnTo>
                    <a:pt x="440000" y="741743"/>
                  </a:lnTo>
                  <a:lnTo>
                    <a:pt x="477939" y="710499"/>
                  </a:lnTo>
                  <a:lnTo>
                    <a:pt x="516039" y="678393"/>
                  </a:lnTo>
                  <a:lnTo>
                    <a:pt x="554264" y="645868"/>
                  </a:lnTo>
                  <a:lnTo>
                    <a:pt x="592577" y="613367"/>
                  </a:lnTo>
                  <a:lnTo>
                    <a:pt x="630939" y="581332"/>
                  </a:lnTo>
                  <a:lnTo>
                    <a:pt x="669314" y="550207"/>
                  </a:lnTo>
                  <a:lnTo>
                    <a:pt x="707663" y="520434"/>
                  </a:lnTo>
                  <a:lnTo>
                    <a:pt x="732735" y="509181"/>
                  </a:lnTo>
                  <a:lnTo>
                    <a:pt x="746137" y="510160"/>
                  </a:lnTo>
                  <a:lnTo>
                    <a:pt x="758944" y="517757"/>
                  </a:lnTo>
                  <a:lnTo>
                    <a:pt x="767829" y="531331"/>
                  </a:lnTo>
                  <a:lnTo>
                    <a:pt x="768798" y="545958"/>
                  </a:lnTo>
                  <a:lnTo>
                    <a:pt x="763747" y="560406"/>
                  </a:lnTo>
                  <a:lnTo>
                    <a:pt x="754575" y="573444"/>
                  </a:lnTo>
                  <a:lnTo>
                    <a:pt x="724152" y="609701"/>
                  </a:lnTo>
                  <a:lnTo>
                    <a:pt x="694071" y="648682"/>
                  </a:lnTo>
                  <a:lnTo>
                    <a:pt x="664171" y="689124"/>
                  </a:lnTo>
                  <a:lnTo>
                    <a:pt x="634288" y="729761"/>
                  </a:lnTo>
                  <a:lnTo>
                    <a:pt x="604258" y="769331"/>
                  </a:lnTo>
                  <a:lnTo>
                    <a:pt x="573921" y="806570"/>
                  </a:lnTo>
                  <a:lnTo>
                    <a:pt x="565390" y="818850"/>
                  </a:lnTo>
                  <a:lnTo>
                    <a:pt x="560262" y="832698"/>
                  </a:lnTo>
                  <a:lnTo>
                    <a:pt x="560384" y="847293"/>
                  </a:lnTo>
                  <a:lnTo>
                    <a:pt x="567604" y="861815"/>
                  </a:lnTo>
                  <a:lnTo>
                    <a:pt x="582669" y="875519"/>
                  </a:lnTo>
                  <a:lnTo>
                    <a:pt x="597177" y="879827"/>
                  </a:lnTo>
                  <a:lnTo>
                    <a:pt x="611468" y="877422"/>
                  </a:lnTo>
                  <a:lnTo>
                    <a:pt x="625879" y="870990"/>
                  </a:lnTo>
                  <a:lnTo>
                    <a:pt x="672963" y="842110"/>
                  </a:lnTo>
                  <a:lnTo>
                    <a:pt x="719225" y="812179"/>
                  </a:lnTo>
                  <a:lnTo>
                    <a:pt x="765978" y="791811"/>
                  </a:lnTo>
                  <a:lnTo>
                    <a:pt x="814528" y="791622"/>
                  </a:lnTo>
                  <a:lnTo>
                    <a:pt x="852551" y="808796"/>
                  </a:lnTo>
                  <a:lnTo>
                    <a:pt x="885058" y="836026"/>
                  </a:lnTo>
                  <a:lnTo>
                    <a:pt x="913467" y="870208"/>
                  </a:lnTo>
                  <a:lnTo>
                    <a:pt x="939196" y="908240"/>
                  </a:lnTo>
                  <a:lnTo>
                    <a:pt x="963662" y="947016"/>
                  </a:lnTo>
                  <a:lnTo>
                    <a:pt x="993419" y="990565"/>
                  </a:lnTo>
                  <a:lnTo>
                    <a:pt x="1025973" y="1032280"/>
                  </a:lnTo>
                  <a:lnTo>
                    <a:pt x="1061218" y="1072005"/>
                  </a:lnTo>
                  <a:lnTo>
                    <a:pt x="1099045" y="1109582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8412612" y="6108138"/>
              <a:ext cx="139065" cy="152400"/>
            </a:xfrm>
            <a:custGeom>
              <a:avLst/>
              <a:gdLst/>
              <a:ahLst/>
              <a:cxnLst/>
              <a:rect l="l" t="t" r="r" b="b"/>
              <a:pathLst>
                <a:path w="139065" h="152400">
                  <a:moveTo>
                    <a:pt x="0" y="0"/>
                  </a:moveTo>
                  <a:lnTo>
                    <a:pt x="28981" y="151787"/>
                  </a:lnTo>
                  <a:lnTo>
                    <a:pt x="138819" y="678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8629335" y="4601410"/>
              <a:ext cx="1432560" cy="734060"/>
            </a:xfrm>
            <a:custGeom>
              <a:avLst/>
              <a:gdLst/>
              <a:ahLst/>
              <a:cxnLst/>
              <a:rect l="l" t="t" r="r" b="b"/>
              <a:pathLst>
                <a:path w="1432559" h="734060">
                  <a:moveTo>
                    <a:pt x="1432392" y="111524"/>
                  </a:moveTo>
                  <a:lnTo>
                    <a:pt x="1390637" y="122993"/>
                  </a:lnTo>
                  <a:lnTo>
                    <a:pt x="1363938" y="129936"/>
                  </a:lnTo>
                  <a:lnTo>
                    <a:pt x="1309628" y="144840"/>
                  </a:lnTo>
                  <a:lnTo>
                    <a:pt x="1257059" y="164193"/>
                  </a:lnTo>
                  <a:lnTo>
                    <a:pt x="1210782" y="191333"/>
                  </a:lnTo>
                  <a:lnTo>
                    <a:pt x="1175348" y="229601"/>
                  </a:lnTo>
                  <a:lnTo>
                    <a:pt x="1159088" y="270754"/>
                  </a:lnTo>
                  <a:lnTo>
                    <a:pt x="1154594" y="315652"/>
                  </a:lnTo>
                  <a:lnTo>
                    <a:pt x="1154969" y="362114"/>
                  </a:lnTo>
                  <a:lnTo>
                    <a:pt x="1153316" y="407956"/>
                  </a:lnTo>
                  <a:lnTo>
                    <a:pt x="1135600" y="445848"/>
                  </a:lnTo>
                  <a:lnTo>
                    <a:pt x="1099478" y="456198"/>
                  </a:lnTo>
                  <a:lnTo>
                    <a:pt x="1082782" y="449379"/>
                  </a:lnTo>
                  <a:lnTo>
                    <a:pt x="1039727" y="371381"/>
                  </a:lnTo>
                  <a:lnTo>
                    <a:pt x="1022040" y="322190"/>
                  </a:lnTo>
                  <a:lnTo>
                    <a:pt x="1005797" y="272418"/>
                  </a:lnTo>
                  <a:lnTo>
                    <a:pt x="990060" y="222455"/>
                  </a:lnTo>
                  <a:lnTo>
                    <a:pt x="973889" y="172690"/>
                  </a:lnTo>
                  <a:lnTo>
                    <a:pt x="956344" y="123511"/>
                  </a:lnTo>
                  <a:lnTo>
                    <a:pt x="936486" y="75309"/>
                  </a:lnTo>
                  <a:lnTo>
                    <a:pt x="913375" y="28473"/>
                  </a:lnTo>
                  <a:lnTo>
                    <a:pt x="878330" y="0"/>
                  </a:lnTo>
                  <a:lnTo>
                    <a:pt x="861707" y="2506"/>
                  </a:lnTo>
                  <a:lnTo>
                    <a:pt x="847995" y="11712"/>
                  </a:lnTo>
                  <a:lnTo>
                    <a:pt x="840323" y="24702"/>
                  </a:lnTo>
                  <a:lnTo>
                    <a:pt x="837314" y="39865"/>
                  </a:lnTo>
                  <a:lnTo>
                    <a:pt x="837593" y="55590"/>
                  </a:lnTo>
                  <a:lnTo>
                    <a:pt x="844286" y="107965"/>
                  </a:lnTo>
                  <a:lnTo>
                    <a:pt x="853913" y="159350"/>
                  </a:lnTo>
                  <a:lnTo>
                    <a:pt x="865814" y="209958"/>
                  </a:lnTo>
                  <a:lnTo>
                    <a:pt x="879328" y="259998"/>
                  </a:lnTo>
                  <a:lnTo>
                    <a:pt x="893795" y="309682"/>
                  </a:lnTo>
                  <a:lnTo>
                    <a:pt x="908554" y="359221"/>
                  </a:lnTo>
                  <a:lnTo>
                    <a:pt x="922947" y="408826"/>
                  </a:lnTo>
                  <a:lnTo>
                    <a:pt x="936311" y="458708"/>
                  </a:lnTo>
                  <a:lnTo>
                    <a:pt x="947987" y="509077"/>
                  </a:lnTo>
                  <a:lnTo>
                    <a:pt x="957315" y="560145"/>
                  </a:lnTo>
                  <a:lnTo>
                    <a:pt x="963634" y="612122"/>
                  </a:lnTo>
                  <a:lnTo>
                    <a:pt x="963302" y="631574"/>
                  </a:lnTo>
                  <a:lnTo>
                    <a:pt x="958259" y="650008"/>
                  </a:lnTo>
                  <a:lnTo>
                    <a:pt x="947473" y="665089"/>
                  </a:lnTo>
                  <a:lnTo>
                    <a:pt x="929912" y="674487"/>
                  </a:lnTo>
                  <a:lnTo>
                    <a:pt x="911843" y="675166"/>
                  </a:lnTo>
                  <a:lnTo>
                    <a:pt x="897510" y="667993"/>
                  </a:lnTo>
                  <a:lnTo>
                    <a:pt x="886519" y="655486"/>
                  </a:lnTo>
                  <a:lnTo>
                    <a:pt x="878480" y="640165"/>
                  </a:lnTo>
                  <a:lnTo>
                    <a:pt x="858567" y="593443"/>
                  </a:lnTo>
                  <a:lnTo>
                    <a:pt x="838239" y="546894"/>
                  </a:lnTo>
                  <a:lnTo>
                    <a:pt x="817454" y="500541"/>
                  </a:lnTo>
                  <a:lnTo>
                    <a:pt x="796172" y="454409"/>
                  </a:lnTo>
                  <a:lnTo>
                    <a:pt x="774351" y="408518"/>
                  </a:lnTo>
                  <a:lnTo>
                    <a:pt x="751951" y="362894"/>
                  </a:lnTo>
                  <a:lnTo>
                    <a:pt x="728930" y="317559"/>
                  </a:lnTo>
                  <a:lnTo>
                    <a:pt x="705248" y="272537"/>
                  </a:lnTo>
                  <a:lnTo>
                    <a:pt x="680864" y="227849"/>
                  </a:lnTo>
                  <a:lnTo>
                    <a:pt x="655736" y="183521"/>
                  </a:lnTo>
                  <a:lnTo>
                    <a:pt x="629825" y="139574"/>
                  </a:lnTo>
                  <a:lnTo>
                    <a:pt x="586193" y="109874"/>
                  </a:lnTo>
                  <a:lnTo>
                    <a:pt x="568118" y="115311"/>
                  </a:lnTo>
                  <a:lnTo>
                    <a:pt x="557793" y="124780"/>
                  </a:lnTo>
                  <a:lnTo>
                    <a:pt x="553011" y="136362"/>
                  </a:lnTo>
                  <a:lnTo>
                    <a:pt x="552429" y="149014"/>
                  </a:lnTo>
                  <a:lnTo>
                    <a:pt x="554705" y="161694"/>
                  </a:lnTo>
                  <a:lnTo>
                    <a:pt x="567395" y="206862"/>
                  </a:lnTo>
                  <a:lnTo>
                    <a:pt x="581627" y="252885"/>
                  </a:lnTo>
                  <a:lnTo>
                    <a:pt x="597003" y="299566"/>
                  </a:lnTo>
                  <a:lnTo>
                    <a:pt x="613123" y="346710"/>
                  </a:lnTo>
                  <a:lnTo>
                    <a:pt x="629589" y="394122"/>
                  </a:lnTo>
                  <a:lnTo>
                    <a:pt x="646000" y="441607"/>
                  </a:lnTo>
                  <a:lnTo>
                    <a:pt x="661959" y="488970"/>
                  </a:lnTo>
                  <a:lnTo>
                    <a:pt x="677066" y="536014"/>
                  </a:lnTo>
                  <a:lnTo>
                    <a:pt x="690921" y="582545"/>
                  </a:lnTo>
                  <a:lnTo>
                    <a:pt x="693371" y="596324"/>
                  </a:lnTo>
                  <a:lnTo>
                    <a:pt x="692326" y="609991"/>
                  </a:lnTo>
                  <a:lnTo>
                    <a:pt x="686558" y="622127"/>
                  </a:lnTo>
                  <a:lnTo>
                    <a:pt x="674837" y="631312"/>
                  </a:lnTo>
                  <a:lnTo>
                    <a:pt x="658966" y="634675"/>
                  </a:lnTo>
                  <a:lnTo>
                    <a:pt x="644982" y="630278"/>
                  </a:lnTo>
                  <a:lnTo>
                    <a:pt x="633346" y="620336"/>
                  </a:lnTo>
                  <a:lnTo>
                    <a:pt x="624516" y="607063"/>
                  </a:lnTo>
                  <a:lnTo>
                    <a:pt x="601745" y="565571"/>
                  </a:lnTo>
                  <a:lnTo>
                    <a:pt x="576311" y="523411"/>
                  </a:lnTo>
                  <a:lnTo>
                    <a:pt x="549451" y="480889"/>
                  </a:lnTo>
                  <a:lnTo>
                    <a:pt x="522402" y="438313"/>
                  </a:lnTo>
                  <a:lnTo>
                    <a:pt x="496401" y="395987"/>
                  </a:lnTo>
                  <a:lnTo>
                    <a:pt x="472684" y="354219"/>
                  </a:lnTo>
                  <a:lnTo>
                    <a:pt x="464329" y="341818"/>
                  </a:lnTo>
                  <a:lnTo>
                    <a:pt x="453279" y="332021"/>
                  </a:lnTo>
                  <a:lnTo>
                    <a:pt x="439632" y="326847"/>
                  </a:lnTo>
                  <a:lnTo>
                    <a:pt x="423481" y="328314"/>
                  </a:lnTo>
                  <a:lnTo>
                    <a:pt x="405249" y="337391"/>
                  </a:lnTo>
                  <a:lnTo>
                    <a:pt x="395978" y="349353"/>
                  </a:lnTo>
                  <a:lnTo>
                    <a:pt x="393042" y="363544"/>
                  </a:lnTo>
                  <a:lnTo>
                    <a:pt x="393816" y="379307"/>
                  </a:lnTo>
                  <a:lnTo>
                    <a:pt x="403674" y="433654"/>
                  </a:lnTo>
                  <a:lnTo>
                    <a:pt x="414810" y="487618"/>
                  </a:lnTo>
                  <a:lnTo>
                    <a:pt x="416855" y="538573"/>
                  </a:lnTo>
                  <a:lnTo>
                    <a:pt x="399441" y="583894"/>
                  </a:lnTo>
                  <a:lnTo>
                    <a:pt x="369657" y="613111"/>
                  </a:lnTo>
                  <a:lnTo>
                    <a:pt x="332499" y="633544"/>
                  </a:lnTo>
                  <a:lnTo>
                    <a:pt x="290346" y="647638"/>
                  </a:lnTo>
                  <a:lnTo>
                    <a:pt x="245577" y="657839"/>
                  </a:lnTo>
                  <a:lnTo>
                    <a:pt x="200571" y="666593"/>
                  </a:lnTo>
                  <a:lnTo>
                    <a:pt x="149200" y="678550"/>
                  </a:lnTo>
                  <a:lnTo>
                    <a:pt x="98524" y="693779"/>
                  </a:lnTo>
                  <a:lnTo>
                    <a:pt x="48729" y="712236"/>
                  </a:lnTo>
                  <a:lnTo>
                    <a:pt x="0" y="733878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0027438" y="4650912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0" y="0"/>
                  </a:moveTo>
                  <a:lnTo>
                    <a:pt x="38404" y="132772"/>
                  </a:lnTo>
                  <a:lnTo>
                    <a:pt x="151975" y="27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9719451" y="10015800"/>
              <a:ext cx="1099185" cy="1109980"/>
            </a:xfrm>
            <a:custGeom>
              <a:avLst/>
              <a:gdLst/>
              <a:ahLst/>
              <a:cxnLst/>
              <a:rect l="l" t="t" r="r" b="b"/>
              <a:pathLst>
                <a:path w="1099184" h="1109979">
                  <a:moveTo>
                    <a:pt x="0" y="0"/>
                  </a:moveTo>
                  <a:lnTo>
                    <a:pt x="25817" y="34762"/>
                  </a:lnTo>
                  <a:lnTo>
                    <a:pt x="41962" y="57132"/>
                  </a:lnTo>
                  <a:lnTo>
                    <a:pt x="75531" y="102352"/>
                  </a:lnTo>
                  <a:lnTo>
                    <a:pt x="112616" y="144338"/>
                  </a:lnTo>
                  <a:lnTo>
                    <a:pt x="154679" y="177637"/>
                  </a:lnTo>
                  <a:lnTo>
                    <a:pt x="203185" y="196798"/>
                  </a:lnTo>
                  <a:lnTo>
                    <a:pt x="247433" y="197044"/>
                  </a:lnTo>
                  <a:lnTo>
                    <a:pt x="290909" y="184965"/>
                  </a:lnTo>
                  <a:lnTo>
                    <a:pt x="334078" y="167782"/>
                  </a:lnTo>
                  <a:lnTo>
                    <a:pt x="377404" y="152713"/>
                  </a:lnTo>
                  <a:lnTo>
                    <a:pt x="391555" y="149898"/>
                  </a:lnTo>
                  <a:lnTo>
                    <a:pt x="405460" y="150238"/>
                  </a:lnTo>
                  <a:lnTo>
                    <a:pt x="419141" y="155496"/>
                  </a:lnTo>
                  <a:lnTo>
                    <a:pt x="432620" y="167437"/>
                  </a:lnTo>
                  <a:lnTo>
                    <a:pt x="441875" y="185414"/>
                  </a:lnTo>
                  <a:lnTo>
                    <a:pt x="441568" y="203446"/>
                  </a:lnTo>
                  <a:lnTo>
                    <a:pt x="384469" y="271836"/>
                  </a:lnTo>
                  <a:lnTo>
                    <a:pt x="345029" y="306144"/>
                  </a:lnTo>
                  <a:lnTo>
                    <a:pt x="304524" y="339316"/>
                  </a:lnTo>
                  <a:lnTo>
                    <a:pt x="263657" y="372086"/>
                  </a:lnTo>
                  <a:lnTo>
                    <a:pt x="223132" y="405189"/>
                  </a:lnTo>
                  <a:lnTo>
                    <a:pt x="183652" y="439360"/>
                  </a:lnTo>
                  <a:lnTo>
                    <a:pt x="145920" y="475333"/>
                  </a:lnTo>
                  <a:lnTo>
                    <a:pt x="110639" y="513843"/>
                  </a:lnTo>
                  <a:lnTo>
                    <a:pt x="96271" y="541721"/>
                  </a:lnTo>
                  <a:lnTo>
                    <a:pt x="96797" y="556823"/>
                  </a:lnTo>
                  <a:lnTo>
                    <a:pt x="105156" y="571409"/>
                  </a:lnTo>
                  <a:lnTo>
                    <a:pt x="118705" y="580854"/>
                  </a:lnTo>
                  <a:lnTo>
                    <a:pt x="133592" y="583298"/>
                  </a:lnTo>
                  <a:lnTo>
                    <a:pt x="148815" y="580609"/>
                  </a:lnTo>
                  <a:lnTo>
                    <a:pt x="209761" y="549437"/>
                  </a:lnTo>
                  <a:lnTo>
                    <a:pt x="254168" y="521846"/>
                  </a:lnTo>
                  <a:lnTo>
                    <a:pt x="297025" y="492418"/>
                  </a:lnTo>
                  <a:lnTo>
                    <a:pt x="338769" y="461692"/>
                  </a:lnTo>
                  <a:lnTo>
                    <a:pt x="379836" y="430207"/>
                  </a:lnTo>
                  <a:lnTo>
                    <a:pt x="420661" y="398501"/>
                  </a:lnTo>
                  <a:lnTo>
                    <a:pt x="461681" y="367115"/>
                  </a:lnTo>
                  <a:lnTo>
                    <a:pt x="503332" y="336586"/>
                  </a:lnTo>
                  <a:lnTo>
                    <a:pt x="546048" y="307453"/>
                  </a:lnTo>
                  <a:lnTo>
                    <a:pt x="590267" y="280256"/>
                  </a:lnTo>
                  <a:lnTo>
                    <a:pt x="636423" y="255534"/>
                  </a:lnTo>
                  <a:lnTo>
                    <a:pt x="673682" y="246818"/>
                  </a:lnTo>
                  <a:lnTo>
                    <a:pt x="691647" y="251406"/>
                  </a:lnTo>
                  <a:lnTo>
                    <a:pt x="706768" y="264370"/>
                  </a:lnTo>
                  <a:lnTo>
                    <a:pt x="713948" y="280965"/>
                  </a:lnTo>
                  <a:lnTo>
                    <a:pt x="712456" y="296923"/>
                  </a:lnTo>
                  <a:lnTo>
                    <a:pt x="704781" y="311698"/>
                  </a:lnTo>
                  <a:lnTo>
                    <a:pt x="693413" y="324743"/>
                  </a:lnTo>
                  <a:lnTo>
                    <a:pt x="657080" y="360230"/>
                  </a:lnTo>
                  <a:lnTo>
                    <a:pt x="621059" y="396043"/>
                  </a:lnTo>
                  <a:lnTo>
                    <a:pt x="585387" y="432210"/>
                  </a:lnTo>
                  <a:lnTo>
                    <a:pt x="550099" y="468761"/>
                  </a:lnTo>
                  <a:lnTo>
                    <a:pt x="515233" y="505726"/>
                  </a:lnTo>
                  <a:lnTo>
                    <a:pt x="480825" y="543134"/>
                  </a:lnTo>
                  <a:lnTo>
                    <a:pt x="446910" y="581016"/>
                  </a:lnTo>
                  <a:lnTo>
                    <a:pt x="413527" y="619402"/>
                  </a:lnTo>
                  <a:lnTo>
                    <a:pt x="380711" y="658320"/>
                  </a:lnTo>
                  <a:lnTo>
                    <a:pt x="348498" y="697801"/>
                  </a:lnTo>
                  <a:lnTo>
                    <a:pt x="316926" y="737875"/>
                  </a:lnTo>
                  <a:lnTo>
                    <a:pt x="302504" y="772093"/>
                  </a:lnTo>
                  <a:lnTo>
                    <a:pt x="305052" y="789302"/>
                  </a:lnTo>
                  <a:lnTo>
                    <a:pt x="316669" y="804180"/>
                  </a:lnTo>
                  <a:lnTo>
                    <a:pt x="329235" y="810372"/>
                  </a:lnTo>
                  <a:lnTo>
                    <a:pt x="341762" y="810633"/>
                  </a:lnTo>
                  <a:lnTo>
                    <a:pt x="353765" y="806591"/>
                  </a:lnTo>
                  <a:lnTo>
                    <a:pt x="402261" y="771683"/>
                  </a:lnTo>
                  <a:lnTo>
                    <a:pt x="440000" y="741743"/>
                  </a:lnTo>
                  <a:lnTo>
                    <a:pt x="477939" y="710499"/>
                  </a:lnTo>
                  <a:lnTo>
                    <a:pt x="516039" y="678393"/>
                  </a:lnTo>
                  <a:lnTo>
                    <a:pt x="554264" y="645868"/>
                  </a:lnTo>
                  <a:lnTo>
                    <a:pt x="592577" y="613367"/>
                  </a:lnTo>
                  <a:lnTo>
                    <a:pt x="630939" y="581332"/>
                  </a:lnTo>
                  <a:lnTo>
                    <a:pt x="669314" y="550207"/>
                  </a:lnTo>
                  <a:lnTo>
                    <a:pt x="707663" y="520434"/>
                  </a:lnTo>
                  <a:lnTo>
                    <a:pt x="732735" y="509181"/>
                  </a:lnTo>
                  <a:lnTo>
                    <a:pt x="746137" y="510160"/>
                  </a:lnTo>
                  <a:lnTo>
                    <a:pt x="758944" y="517757"/>
                  </a:lnTo>
                  <a:lnTo>
                    <a:pt x="767829" y="531331"/>
                  </a:lnTo>
                  <a:lnTo>
                    <a:pt x="768798" y="545958"/>
                  </a:lnTo>
                  <a:lnTo>
                    <a:pt x="763747" y="560406"/>
                  </a:lnTo>
                  <a:lnTo>
                    <a:pt x="754575" y="573444"/>
                  </a:lnTo>
                  <a:lnTo>
                    <a:pt x="724152" y="609701"/>
                  </a:lnTo>
                  <a:lnTo>
                    <a:pt x="694071" y="648682"/>
                  </a:lnTo>
                  <a:lnTo>
                    <a:pt x="664171" y="689124"/>
                  </a:lnTo>
                  <a:lnTo>
                    <a:pt x="634288" y="729761"/>
                  </a:lnTo>
                  <a:lnTo>
                    <a:pt x="604258" y="769331"/>
                  </a:lnTo>
                  <a:lnTo>
                    <a:pt x="573921" y="806570"/>
                  </a:lnTo>
                  <a:lnTo>
                    <a:pt x="565390" y="818850"/>
                  </a:lnTo>
                  <a:lnTo>
                    <a:pt x="560262" y="832698"/>
                  </a:lnTo>
                  <a:lnTo>
                    <a:pt x="560384" y="847293"/>
                  </a:lnTo>
                  <a:lnTo>
                    <a:pt x="567604" y="861815"/>
                  </a:lnTo>
                  <a:lnTo>
                    <a:pt x="582669" y="875519"/>
                  </a:lnTo>
                  <a:lnTo>
                    <a:pt x="597177" y="879827"/>
                  </a:lnTo>
                  <a:lnTo>
                    <a:pt x="611468" y="877422"/>
                  </a:lnTo>
                  <a:lnTo>
                    <a:pt x="625879" y="870990"/>
                  </a:lnTo>
                  <a:lnTo>
                    <a:pt x="672963" y="842110"/>
                  </a:lnTo>
                  <a:lnTo>
                    <a:pt x="719225" y="812179"/>
                  </a:lnTo>
                  <a:lnTo>
                    <a:pt x="765978" y="791811"/>
                  </a:lnTo>
                  <a:lnTo>
                    <a:pt x="814528" y="791622"/>
                  </a:lnTo>
                  <a:lnTo>
                    <a:pt x="852551" y="808796"/>
                  </a:lnTo>
                  <a:lnTo>
                    <a:pt x="885058" y="836026"/>
                  </a:lnTo>
                  <a:lnTo>
                    <a:pt x="913467" y="870208"/>
                  </a:lnTo>
                  <a:lnTo>
                    <a:pt x="939196" y="908240"/>
                  </a:lnTo>
                  <a:lnTo>
                    <a:pt x="963662" y="947016"/>
                  </a:lnTo>
                  <a:lnTo>
                    <a:pt x="993419" y="990565"/>
                  </a:lnTo>
                  <a:lnTo>
                    <a:pt x="1025973" y="1032280"/>
                  </a:lnTo>
                  <a:lnTo>
                    <a:pt x="1061218" y="1072005"/>
                  </a:lnTo>
                  <a:lnTo>
                    <a:pt x="1099045" y="1109582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9645085" y="9918443"/>
              <a:ext cx="139065" cy="152400"/>
            </a:xfrm>
            <a:custGeom>
              <a:avLst/>
              <a:gdLst/>
              <a:ahLst/>
              <a:cxnLst/>
              <a:rect l="l" t="t" r="r" b="b"/>
              <a:pathLst>
                <a:path w="139065" h="152400">
                  <a:moveTo>
                    <a:pt x="0" y="0"/>
                  </a:moveTo>
                  <a:lnTo>
                    <a:pt x="28981" y="151788"/>
                  </a:lnTo>
                  <a:lnTo>
                    <a:pt x="138818" y="678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11213496" y="4151306"/>
              <a:ext cx="658495" cy="1455420"/>
            </a:xfrm>
            <a:custGeom>
              <a:avLst/>
              <a:gdLst/>
              <a:ahLst/>
              <a:cxnLst/>
              <a:rect l="l" t="t" r="r" b="b"/>
              <a:pathLst>
                <a:path w="658495" h="1455420">
                  <a:moveTo>
                    <a:pt x="51465" y="1455195"/>
                  </a:moveTo>
                  <a:lnTo>
                    <a:pt x="72730" y="1417475"/>
                  </a:lnTo>
                  <a:lnTo>
                    <a:pt x="86605" y="1393631"/>
                  </a:lnTo>
                  <a:lnTo>
                    <a:pt x="114274" y="1344579"/>
                  </a:lnTo>
                  <a:lnTo>
                    <a:pt x="137559" y="1293629"/>
                  </a:lnTo>
                  <a:lnTo>
                    <a:pt x="150883" y="1241662"/>
                  </a:lnTo>
                  <a:lnTo>
                    <a:pt x="148672" y="1189555"/>
                  </a:lnTo>
                  <a:lnTo>
                    <a:pt x="130909" y="1149029"/>
                  </a:lnTo>
                  <a:lnTo>
                    <a:pt x="102200" y="1114217"/>
                  </a:lnTo>
                  <a:lnTo>
                    <a:pt x="68952" y="1081761"/>
                  </a:lnTo>
                  <a:lnTo>
                    <a:pt x="37572" y="1048302"/>
                  </a:lnTo>
                  <a:lnTo>
                    <a:pt x="29247" y="1036517"/>
                  </a:lnTo>
                  <a:lnTo>
                    <a:pt x="23905" y="1023675"/>
                  </a:lnTo>
                  <a:lnTo>
                    <a:pt x="23148" y="1009037"/>
                  </a:lnTo>
                  <a:lnTo>
                    <a:pt x="28579" y="991868"/>
                  </a:lnTo>
                  <a:lnTo>
                    <a:pt x="41241" y="976105"/>
                  </a:lnTo>
                  <a:lnTo>
                    <a:pt x="57841" y="969055"/>
                  </a:lnTo>
                  <a:lnTo>
                    <a:pt x="76456" y="968872"/>
                  </a:lnTo>
                  <a:lnTo>
                    <a:pt x="95166" y="973711"/>
                  </a:lnTo>
                  <a:lnTo>
                    <a:pt x="143536" y="993422"/>
                  </a:lnTo>
                  <a:lnTo>
                    <a:pt x="190914" y="1015510"/>
                  </a:lnTo>
                  <a:lnTo>
                    <a:pt x="237687" y="1039032"/>
                  </a:lnTo>
                  <a:lnTo>
                    <a:pt x="284240" y="1063049"/>
                  </a:lnTo>
                  <a:lnTo>
                    <a:pt x="330959" y="1086617"/>
                  </a:lnTo>
                  <a:lnTo>
                    <a:pt x="378228" y="1108798"/>
                  </a:lnTo>
                  <a:lnTo>
                    <a:pt x="426433" y="1128648"/>
                  </a:lnTo>
                  <a:lnTo>
                    <a:pt x="475959" y="1145227"/>
                  </a:lnTo>
                  <a:lnTo>
                    <a:pt x="491737" y="1148147"/>
                  </a:lnTo>
                  <a:lnTo>
                    <a:pt x="507271" y="1147022"/>
                  </a:lnTo>
                  <a:lnTo>
                    <a:pt x="520855" y="1140402"/>
                  </a:lnTo>
                  <a:lnTo>
                    <a:pt x="530783" y="1126835"/>
                  </a:lnTo>
                  <a:lnTo>
                    <a:pt x="533905" y="1110617"/>
                  </a:lnTo>
                  <a:lnTo>
                    <a:pt x="530087" y="1096022"/>
                  </a:lnTo>
                  <a:lnTo>
                    <a:pt x="468186" y="1040195"/>
                  </a:lnTo>
                  <a:lnTo>
                    <a:pt x="424926" y="1010839"/>
                  </a:lnTo>
                  <a:lnTo>
                    <a:pt x="380617" y="983646"/>
                  </a:lnTo>
                  <a:lnTo>
                    <a:pt x="335575" y="957997"/>
                  </a:lnTo>
                  <a:lnTo>
                    <a:pt x="290114" y="933275"/>
                  </a:lnTo>
                  <a:lnTo>
                    <a:pt x="244551" y="908864"/>
                  </a:lnTo>
                  <a:lnTo>
                    <a:pt x="199199" y="884145"/>
                  </a:lnTo>
                  <a:lnTo>
                    <a:pt x="154375" y="858502"/>
                  </a:lnTo>
                  <a:lnTo>
                    <a:pt x="110394" y="831317"/>
                  </a:lnTo>
                  <a:lnTo>
                    <a:pt x="67570" y="801973"/>
                  </a:lnTo>
                  <a:lnTo>
                    <a:pt x="26220" y="769852"/>
                  </a:lnTo>
                  <a:lnTo>
                    <a:pt x="3110" y="739354"/>
                  </a:lnTo>
                  <a:lnTo>
                    <a:pt x="0" y="721075"/>
                  </a:lnTo>
                  <a:lnTo>
                    <a:pt x="5696" y="701990"/>
                  </a:lnTo>
                  <a:lnTo>
                    <a:pt x="17939" y="688684"/>
                  </a:lnTo>
                  <a:lnTo>
                    <a:pt x="33127" y="683560"/>
                  </a:lnTo>
                  <a:lnTo>
                    <a:pt x="49746" y="684566"/>
                  </a:lnTo>
                  <a:lnTo>
                    <a:pt x="66285" y="689649"/>
                  </a:lnTo>
                  <a:lnTo>
                    <a:pt x="113478" y="708419"/>
                  </a:lnTo>
                  <a:lnTo>
                    <a:pt x="160841" y="726771"/>
                  </a:lnTo>
                  <a:lnTo>
                    <a:pt x="208386" y="744661"/>
                  </a:lnTo>
                  <a:lnTo>
                    <a:pt x="256125" y="762043"/>
                  </a:lnTo>
                  <a:lnTo>
                    <a:pt x="304071" y="778871"/>
                  </a:lnTo>
                  <a:lnTo>
                    <a:pt x="352237" y="795101"/>
                  </a:lnTo>
                  <a:lnTo>
                    <a:pt x="400634" y="810687"/>
                  </a:lnTo>
                  <a:lnTo>
                    <a:pt x="449275" y="825584"/>
                  </a:lnTo>
                  <a:lnTo>
                    <a:pt x="498173" y="839746"/>
                  </a:lnTo>
                  <a:lnTo>
                    <a:pt x="547339" y="853127"/>
                  </a:lnTo>
                  <a:lnTo>
                    <a:pt x="596787" y="865683"/>
                  </a:lnTo>
                  <a:lnTo>
                    <a:pt x="615833" y="867959"/>
                  </a:lnTo>
                  <a:lnTo>
                    <a:pt x="633913" y="864949"/>
                  </a:lnTo>
                  <a:lnTo>
                    <a:pt x="648601" y="855625"/>
                  </a:lnTo>
                  <a:lnTo>
                    <a:pt x="657471" y="838964"/>
                  </a:lnTo>
                  <a:lnTo>
                    <a:pt x="658020" y="824966"/>
                  </a:lnTo>
                  <a:lnTo>
                    <a:pt x="653166" y="813414"/>
                  </a:lnTo>
                  <a:lnTo>
                    <a:pt x="592987" y="773973"/>
                  </a:lnTo>
                  <a:lnTo>
                    <a:pt x="550291" y="751664"/>
                  </a:lnTo>
                  <a:lnTo>
                    <a:pt x="506322" y="729702"/>
                  </a:lnTo>
                  <a:lnTo>
                    <a:pt x="461500" y="707943"/>
                  </a:lnTo>
                  <a:lnTo>
                    <a:pt x="416245" y="686241"/>
                  </a:lnTo>
                  <a:lnTo>
                    <a:pt x="370976" y="664449"/>
                  </a:lnTo>
                  <a:lnTo>
                    <a:pt x="326113" y="642422"/>
                  </a:lnTo>
                  <a:lnTo>
                    <a:pt x="282076" y="620014"/>
                  </a:lnTo>
                  <a:lnTo>
                    <a:pt x="239285" y="597079"/>
                  </a:lnTo>
                  <a:lnTo>
                    <a:pt x="214258" y="566105"/>
                  </a:lnTo>
                  <a:lnTo>
                    <a:pt x="215992" y="551315"/>
                  </a:lnTo>
                  <a:lnTo>
                    <a:pt x="224783" y="537679"/>
                  </a:lnTo>
                  <a:lnTo>
                    <a:pt x="237752" y="530848"/>
                  </a:lnTo>
                  <a:lnTo>
                    <a:pt x="253006" y="529589"/>
                  </a:lnTo>
                  <a:lnTo>
                    <a:pt x="268647" y="532669"/>
                  </a:lnTo>
                  <a:lnTo>
                    <a:pt x="314141" y="545726"/>
                  </a:lnTo>
                  <a:lnTo>
                    <a:pt x="361983" y="557363"/>
                  </a:lnTo>
                  <a:lnTo>
                    <a:pt x="411087" y="568242"/>
                  </a:lnTo>
                  <a:lnTo>
                    <a:pt x="460363" y="579025"/>
                  </a:lnTo>
                  <a:lnTo>
                    <a:pt x="508724" y="590375"/>
                  </a:lnTo>
                  <a:lnTo>
                    <a:pt x="555079" y="602955"/>
                  </a:lnTo>
                  <a:lnTo>
                    <a:pt x="569767" y="605757"/>
                  </a:lnTo>
                  <a:lnTo>
                    <a:pt x="584504" y="604813"/>
                  </a:lnTo>
                  <a:lnTo>
                    <a:pt x="597789" y="598768"/>
                  </a:lnTo>
                  <a:lnTo>
                    <a:pt x="608122" y="586269"/>
                  </a:lnTo>
                  <a:lnTo>
                    <a:pt x="614518" y="566934"/>
                  </a:lnTo>
                  <a:lnTo>
                    <a:pt x="612556" y="551927"/>
                  </a:lnTo>
                  <a:lnTo>
                    <a:pt x="604550" y="539848"/>
                  </a:lnTo>
                  <a:lnTo>
                    <a:pt x="592814" y="529296"/>
                  </a:lnTo>
                  <a:lnTo>
                    <a:pt x="547289" y="498018"/>
                  </a:lnTo>
                  <a:lnTo>
                    <a:pt x="501136" y="467918"/>
                  </a:lnTo>
                  <a:lnTo>
                    <a:pt x="463522" y="433483"/>
                  </a:lnTo>
                  <a:lnTo>
                    <a:pt x="443612" y="389201"/>
                  </a:lnTo>
                  <a:lnTo>
                    <a:pt x="443847" y="347481"/>
                  </a:lnTo>
                  <a:lnTo>
                    <a:pt x="455511" y="306711"/>
                  </a:lnTo>
                  <a:lnTo>
                    <a:pt x="475193" y="266860"/>
                  </a:lnTo>
                  <a:lnTo>
                    <a:pt x="499481" y="227893"/>
                  </a:lnTo>
                  <a:lnTo>
                    <a:pt x="524964" y="189777"/>
                  </a:lnTo>
                  <a:lnTo>
                    <a:pt x="552655" y="144887"/>
                  </a:lnTo>
                  <a:lnTo>
                    <a:pt x="577534" y="98185"/>
                  </a:lnTo>
                  <a:lnTo>
                    <a:pt x="599501" y="49836"/>
                  </a:lnTo>
                  <a:lnTo>
                    <a:pt x="618456" y="0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11206245" y="5559595"/>
              <a:ext cx="127000" cy="154940"/>
            </a:xfrm>
            <a:custGeom>
              <a:avLst/>
              <a:gdLst/>
              <a:ahLst/>
              <a:cxnLst/>
              <a:rect l="l" t="t" r="r" b="b"/>
              <a:pathLst>
                <a:path w="127000" h="154939">
                  <a:moveTo>
                    <a:pt x="5591" y="0"/>
                  </a:moveTo>
                  <a:lnTo>
                    <a:pt x="0" y="154427"/>
                  </a:lnTo>
                  <a:lnTo>
                    <a:pt x="126896" y="66246"/>
                  </a:lnTo>
                  <a:lnTo>
                    <a:pt x="5591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765785" y="5124296"/>
              <a:ext cx="1432560" cy="734060"/>
            </a:xfrm>
            <a:custGeom>
              <a:avLst/>
              <a:gdLst/>
              <a:ahLst/>
              <a:cxnLst/>
              <a:rect l="l" t="t" r="r" b="b"/>
              <a:pathLst>
                <a:path w="1432560" h="734060">
                  <a:moveTo>
                    <a:pt x="1432392" y="111524"/>
                  </a:moveTo>
                  <a:lnTo>
                    <a:pt x="1390637" y="122993"/>
                  </a:lnTo>
                  <a:lnTo>
                    <a:pt x="1363938" y="129936"/>
                  </a:lnTo>
                  <a:lnTo>
                    <a:pt x="1309628" y="144840"/>
                  </a:lnTo>
                  <a:lnTo>
                    <a:pt x="1257059" y="164193"/>
                  </a:lnTo>
                  <a:lnTo>
                    <a:pt x="1210782" y="191333"/>
                  </a:lnTo>
                  <a:lnTo>
                    <a:pt x="1175348" y="229601"/>
                  </a:lnTo>
                  <a:lnTo>
                    <a:pt x="1159088" y="270754"/>
                  </a:lnTo>
                  <a:lnTo>
                    <a:pt x="1154594" y="315652"/>
                  </a:lnTo>
                  <a:lnTo>
                    <a:pt x="1154969" y="362114"/>
                  </a:lnTo>
                  <a:lnTo>
                    <a:pt x="1153316" y="407956"/>
                  </a:lnTo>
                  <a:lnTo>
                    <a:pt x="1135600" y="445848"/>
                  </a:lnTo>
                  <a:lnTo>
                    <a:pt x="1099478" y="456198"/>
                  </a:lnTo>
                  <a:lnTo>
                    <a:pt x="1082782" y="449379"/>
                  </a:lnTo>
                  <a:lnTo>
                    <a:pt x="1039727" y="371381"/>
                  </a:lnTo>
                  <a:lnTo>
                    <a:pt x="1022040" y="322190"/>
                  </a:lnTo>
                  <a:lnTo>
                    <a:pt x="1005797" y="272418"/>
                  </a:lnTo>
                  <a:lnTo>
                    <a:pt x="990060" y="222455"/>
                  </a:lnTo>
                  <a:lnTo>
                    <a:pt x="973889" y="172690"/>
                  </a:lnTo>
                  <a:lnTo>
                    <a:pt x="956344" y="123511"/>
                  </a:lnTo>
                  <a:lnTo>
                    <a:pt x="936486" y="75309"/>
                  </a:lnTo>
                  <a:lnTo>
                    <a:pt x="913375" y="28473"/>
                  </a:lnTo>
                  <a:lnTo>
                    <a:pt x="878330" y="0"/>
                  </a:lnTo>
                  <a:lnTo>
                    <a:pt x="861707" y="2506"/>
                  </a:lnTo>
                  <a:lnTo>
                    <a:pt x="847995" y="11712"/>
                  </a:lnTo>
                  <a:lnTo>
                    <a:pt x="840323" y="24702"/>
                  </a:lnTo>
                  <a:lnTo>
                    <a:pt x="837314" y="39865"/>
                  </a:lnTo>
                  <a:lnTo>
                    <a:pt x="837593" y="55590"/>
                  </a:lnTo>
                  <a:lnTo>
                    <a:pt x="844286" y="107965"/>
                  </a:lnTo>
                  <a:lnTo>
                    <a:pt x="853913" y="159350"/>
                  </a:lnTo>
                  <a:lnTo>
                    <a:pt x="865814" y="209958"/>
                  </a:lnTo>
                  <a:lnTo>
                    <a:pt x="879328" y="259998"/>
                  </a:lnTo>
                  <a:lnTo>
                    <a:pt x="893795" y="309682"/>
                  </a:lnTo>
                  <a:lnTo>
                    <a:pt x="908554" y="359221"/>
                  </a:lnTo>
                  <a:lnTo>
                    <a:pt x="922947" y="408826"/>
                  </a:lnTo>
                  <a:lnTo>
                    <a:pt x="936311" y="458708"/>
                  </a:lnTo>
                  <a:lnTo>
                    <a:pt x="947987" y="509077"/>
                  </a:lnTo>
                  <a:lnTo>
                    <a:pt x="957315" y="560145"/>
                  </a:lnTo>
                  <a:lnTo>
                    <a:pt x="963634" y="612122"/>
                  </a:lnTo>
                  <a:lnTo>
                    <a:pt x="963302" y="631574"/>
                  </a:lnTo>
                  <a:lnTo>
                    <a:pt x="958259" y="650008"/>
                  </a:lnTo>
                  <a:lnTo>
                    <a:pt x="947473" y="665089"/>
                  </a:lnTo>
                  <a:lnTo>
                    <a:pt x="929912" y="674487"/>
                  </a:lnTo>
                  <a:lnTo>
                    <a:pt x="911843" y="675166"/>
                  </a:lnTo>
                  <a:lnTo>
                    <a:pt x="897510" y="667993"/>
                  </a:lnTo>
                  <a:lnTo>
                    <a:pt x="886519" y="655486"/>
                  </a:lnTo>
                  <a:lnTo>
                    <a:pt x="878480" y="640165"/>
                  </a:lnTo>
                  <a:lnTo>
                    <a:pt x="858567" y="593443"/>
                  </a:lnTo>
                  <a:lnTo>
                    <a:pt x="838239" y="546894"/>
                  </a:lnTo>
                  <a:lnTo>
                    <a:pt x="817454" y="500541"/>
                  </a:lnTo>
                  <a:lnTo>
                    <a:pt x="796172" y="454409"/>
                  </a:lnTo>
                  <a:lnTo>
                    <a:pt x="774351" y="408518"/>
                  </a:lnTo>
                  <a:lnTo>
                    <a:pt x="751951" y="362894"/>
                  </a:lnTo>
                  <a:lnTo>
                    <a:pt x="728930" y="317559"/>
                  </a:lnTo>
                  <a:lnTo>
                    <a:pt x="705248" y="272537"/>
                  </a:lnTo>
                  <a:lnTo>
                    <a:pt x="680864" y="227849"/>
                  </a:lnTo>
                  <a:lnTo>
                    <a:pt x="655736" y="183521"/>
                  </a:lnTo>
                  <a:lnTo>
                    <a:pt x="629825" y="139574"/>
                  </a:lnTo>
                  <a:lnTo>
                    <a:pt x="586193" y="109874"/>
                  </a:lnTo>
                  <a:lnTo>
                    <a:pt x="568118" y="115311"/>
                  </a:lnTo>
                  <a:lnTo>
                    <a:pt x="557793" y="124780"/>
                  </a:lnTo>
                  <a:lnTo>
                    <a:pt x="553011" y="136362"/>
                  </a:lnTo>
                  <a:lnTo>
                    <a:pt x="552429" y="149014"/>
                  </a:lnTo>
                  <a:lnTo>
                    <a:pt x="554705" y="161694"/>
                  </a:lnTo>
                  <a:lnTo>
                    <a:pt x="567395" y="206862"/>
                  </a:lnTo>
                  <a:lnTo>
                    <a:pt x="581627" y="252885"/>
                  </a:lnTo>
                  <a:lnTo>
                    <a:pt x="597003" y="299566"/>
                  </a:lnTo>
                  <a:lnTo>
                    <a:pt x="613123" y="346710"/>
                  </a:lnTo>
                  <a:lnTo>
                    <a:pt x="629589" y="394122"/>
                  </a:lnTo>
                  <a:lnTo>
                    <a:pt x="646000" y="441607"/>
                  </a:lnTo>
                  <a:lnTo>
                    <a:pt x="661959" y="488970"/>
                  </a:lnTo>
                  <a:lnTo>
                    <a:pt x="677066" y="536014"/>
                  </a:lnTo>
                  <a:lnTo>
                    <a:pt x="690921" y="582545"/>
                  </a:lnTo>
                  <a:lnTo>
                    <a:pt x="693371" y="596324"/>
                  </a:lnTo>
                  <a:lnTo>
                    <a:pt x="692326" y="609991"/>
                  </a:lnTo>
                  <a:lnTo>
                    <a:pt x="686558" y="622127"/>
                  </a:lnTo>
                  <a:lnTo>
                    <a:pt x="674837" y="631312"/>
                  </a:lnTo>
                  <a:lnTo>
                    <a:pt x="658966" y="634675"/>
                  </a:lnTo>
                  <a:lnTo>
                    <a:pt x="644982" y="630278"/>
                  </a:lnTo>
                  <a:lnTo>
                    <a:pt x="633346" y="620336"/>
                  </a:lnTo>
                  <a:lnTo>
                    <a:pt x="624516" y="607063"/>
                  </a:lnTo>
                  <a:lnTo>
                    <a:pt x="601745" y="565571"/>
                  </a:lnTo>
                  <a:lnTo>
                    <a:pt x="576311" y="523411"/>
                  </a:lnTo>
                  <a:lnTo>
                    <a:pt x="549451" y="480889"/>
                  </a:lnTo>
                  <a:lnTo>
                    <a:pt x="522402" y="438313"/>
                  </a:lnTo>
                  <a:lnTo>
                    <a:pt x="496401" y="395987"/>
                  </a:lnTo>
                  <a:lnTo>
                    <a:pt x="472684" y="354219"/>
                  </a:lnTo>
                  <a:lnTo>
                    <a:pt x="464329" y="341818"/>
                  </a:lnTo>
                  <a:lnTo>
                    <a:pt x="453279" y="332021"/>
                  </a:lnTo>
                  <a:lnTo>
                    <a:pt x="439632" y="326847"/>
                  </a:lnTo>
                  <a:lnTo>
                    <a:pt x="423481" y="328314"/>
                  </a:lnTo>
                  <a:lnTo>
                    <a:pt x="405249" y="337391"/>
                  </a:lnTo>
                  <a:lnTo>
                    <a:pt x="395978" y="349353"/>
                  </a:lnTo>
                  <a:lnTo>
                    <a:pt x="393042" y="363544"/>
                  </a:lnTo>
                  <a:lnTo>
                    <a:pt x="393816" y="379307"/>
                  </a:lnTo>
                  <a:lnTo>
                    <a:pt x="403674" y="433654"/>
                  </a:lnTo>
                  <a:lnTo>
                    <a:pt x="414810" y="487618"/>
                  </a:lnTo>
                  <a:lnTo>
                    <a:pt x="416855" y="538573"/>
                  </a:lnTo>
                  <a:lnTo>
                    <a:pt x="399441" y="583894"/>
                  </a:lnTo>
                  <a:lnTo>
                    <a:pt x="369657" y="613111"/>
                  </a:lnTo>
                  <a:lnTo>
                    <a:pt x="332499" y="633544"/>
                  </a:lnTo>
                  <a:lnTo>
                    <a:pt x="290346" y="647638"/>
                  </a:lnTo>
                  <a:lnTo>
                    <a:pt x="245577" y="657839"/>
                  </a:lnTo>
                  <a:lnTo>
                    <a:pt x="200571" y="666593"/>
                  </a:lnTo>
                  <a:lnTo>
                    <a:pt x="149200" y="678550"/>
                  </a:lnTo>
                  <a:lnTo>
                    <a:pt x="98524" y="693779"/>
                  </a:lnTo>
                  <a:lnTo>
                    <a:pt x="48729" y="712236"/>
                  </a:lnTo>
                  <a:lnTo>
                    <a:pt x="0" y="733878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2163888" y="5173798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0" y="0"/>
                  </a:moveTo>
                  <a:lnTo>
                    <a:pt x="38404" y="132772"/>
                  </a:lnTo>
                  <a:lnTo>
                    <a:pt x="151975" y="27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5744583" y="972412"/>
              <a:ext cx="1432560" cy="734060"/>
            </a:xfrm>
            <a:custGeom>
              <a:avLst/>
              <a:gdLst/>
              <a:ahLst/>
              <a:cxnLst/>
              <a:rect l="l" t="t" r="r" b="b"/>
              <a:pathLst>
                <a:path w="1432559" h="734060">
                  <a:moveTo>
                    <a:pt x="1432392" y="111524"/>
                  </a:moveTo>
                  <a:lnTo>
                    <a:pt x="1390637" y="122993"/>
                  </a:lnTo>
                  <a:lnTo>
                    <a:pt x="1363938" y="129936"/>
                  </a:lnTo>
                  <a:lnTo>
                    <a:pt x="1309628" y="144840"/>
                  </a:lnTo>
                  <a:lnTo>
                    <a:pt x="1257059" y="164193"/>
                  </a:lnTo>
                  <a:lnTo>
                    <a:pt x="1210782" y="191333"/>
                  </a:lnTo>
                  <a:lnTo>
                    <a:pt x="1175348" y="229601"/>
                  </a:lnTo>
                  <a:lnTo>
                    <a:pt x="1159088" y="270754"/>
                  </a:lnTo>
                  <a:lnTo>
                    <a:pt x="1154594" y="315652"/>
                  </a:lnTo>
                  <a:lnTo>
                    <a:pt x="1154969" y="362114"/>
                  </a:lnTo>
                  <a:lnTo>
                    <a:pt x="1153316" y="407956"/>
                  </a:lnTo>
                  <a:lnTo>
                    <a:pt x="1135600" y="445848"/>
                  </a:lnTo>
                  <a:lnTo>
                    <a:pt x="1099478" y="456198"/>
                  </a:lnTo>
                  <a:lnTo>
                    <a:pt x="1082782" y="449379"/>
                  </a:lnTo>
                  <a:lnTo>
                    <a:pt x="1039727" y="371381"/>
                  </a:lnTo>
                  <a:lnTo>
                    <a:pt x="1022040" y="322190"/>
                  </a:lnTo>
                  <a:lnTo>
                    <a:pt x="1005797" y="272418"/>
                  </a:lnTo>
                  <a:lnTo>
                    <a:pt x="990060" y="222455"/>
                  </a:lnTo>
                  <a:lnTo>
                    <a:pt x="973889" y="172690"/>
                  </a:lnTo>
                  <a:lnTo>
                    <a:pt x="956344" y="123511"/>
                  </a:lnTo>
                  <a:lnTo>
                    <a:pt x="936486" y="75309"/>
                  </a:lnTo>
                  <a:lnTo>
                    <a:pt x="913375" y="28473"/>
                  </a:lnTo>
                  <a:lnTo>
                    <a:pt x="878330" y="0"/>
                  </a:lnTo>
                  <a:lnTo>
                    <a:pt x="861707" y="2506"/>
                  </a:lnTo>
                  <a:lnTo>
                    <a:pt x="847995" y="11712"/>
                  </a:lnTo>
                  <a:lnTo>
                    <a:pt x="840323" y="24702"/>
                  </a:lnTo>
                  <a:lnTo>
                    <a:pt x="837314" y="39865"/>
                  </a:lnTo>
                  <a:lnTo>
                    <a:pt x="837593" y="55590"/>
                  </a:lnTo>
                  <a:lnTo>
                    <a:pt x="844286" y="107965"/>
                  </a:lnTo>
                  <a:lnTo>
                    <a:pt x="853913" y="159350"/>
                  </a:lnTo>
                  <a:lnTo>
                    <a:pt x="865814" y="209958"/>
                  </a:lnTo>
                  <a:lnTo>
                    <a:pt x="879328" y="259998"/>
                  </a:lnTo>
                  <a:lnTo>
                    <a:pt x="893795" y="309682"/>
                  </a:lnTo>
                  <a:lnTo>
                    <a:pt x="908554" y="359221"/>
                  </a:lnTo>
                  <a:lnTo>
                    <a:pt x="922947" y="408826"/>
                  </a:lnTo>
                  <a:lnTo>
                    <a:pt x="936311" y="458708"/>
                  </a:lnTo>
                  <a:lnTo>
                    <a:pt x="947987" y="509077"/>
                  </a:lnTo>
                  <a:lnTo>
                    <a:pt x="957315" y="560145"/>
                  </a:lnTo>
                  <a:lnTo>
                    <a:pt x="963634" y="612122"/>
                  </a:lnTo>
                  <a:lnTo>
                    <a:pt x="963302" y="631574"/>
                  </a:lnTo>
                  <a:lnTo>
                    <a:pt x="958259" y="650008"/>
                  </a:lnTo>
                  <a:lnTo>
                    <a:pt x="947473" y="665089"/>
                  </a:lnTo>
                  <a:lnTo>
                    <a:pt x="929912" y="674487"/>
                  </a:lnTo>
                  <a:lnTo>
                    <a:pt x="911843" y="675166"/>
                  </a:lnTo>
                  <a:lnTo>
                    <a:pt x="897510" y="667993"/>
                  </a:lnTo>
                  <a:lnTo>
                    <a:pt x="886519" y="655486"/>
                  </a:lnTo>
                  <a:lnTo>
                    <a:pt x="878480" y="640165"/>
                  </a:lnTo>
                  <a:lnTo>
                    <a:pt x="858567" y="593443"/>
                  </a:lnTo>
                  <a:lnTo>
                    <a:pt x="838239" y="546894"/>
                  </a:lnTo>
                  <a:lnTo>
                    <a:pt x="817454" y="500541"/>
                  </a:lnTo>
                  <a:lnTo>
                    <a:pt x="796172" y="454409"/>
                  </a:lnTo>
                  <a:lnTo>
                    <a:pt x="774351" y="408518"/>
                  </a:lnTo>
                  <a:lnTo>
                    <a:pt x="751951" y="362894"/>
                  </a:lnTo>
                  <a:lnTo>
                    <a:pt x="728930" y="317559"/>
                  </a:lnTo>
                  <a:lnTo>
                    <a:pt x="705248" y="272537"/>
                  </a:lnTo>
                  <a:lnTo>
                    <a:pt x="680864" y="227849"/>
                  </a:lnTo>
                  <a:lnTo>
                    <a:pt x="655736" y="183521"/>
                  </a:lnTo>
                  <a:lnTo>
                    <a:pt x="629825" y="139574"/>
                  </a:lnTo>
                  <a:lnTo>
                    <a:pt x="586193" y="109874"/>
                  </a:lnTo>
                  <a:lnTo>
                    <a:pt x="568118" y="115311"/>
                  </a:lnTo>
                  <a:lnTo>
                    <a:pt x="557793" y="124780"/>
                  </a:lnTo>
                  <a:lnTo>
                    <a:pt x="553011" y="136362"/>
                  </a:lnTo>
                  <a:lnTo>
                    <a:pt x="552429" y="149014"/>
                  </a:lnTo>
                  <a:lnTo>
                    <a:pt x="554705" y="161694"/>
                  </a:lnTo>
                  <a:lnTo>
                    <a:pt x="567395" y="206862"/>
                  </a:lnTo>
                  <a:lnTo>
                    <a:pt x="581627" y="252885"/>
                  </a:lnTo>
                  <a:lnTo>
                    <a:pt x="597003" y="299566"/>
                  </a:lnTo>
                  <a:lnTo>
                    <a:pt x="613123" y="346710"/>
                  </a:lnTo>
                  <a:lnTo>
                    <a:pt x="629589" y="394122"/>
                  </a:lnTo>
                  <a:lnTo>
                    <a:pt x="646000" y="441607"/>
                  </a:lnTo>
                  <a:lnTo>
                    <a:pt x="661959" y="488970"/>
                  </a:lnTo>
                  <a:lnTo>
                    <a:pt x="677066" y="536014"/>
                  </a:lnTo>
                  <a:lnTo>
                    <a:pt x="690921" y="582545"/>
                  </a:lnTo>
                  <a:lnTo>
                    <a:pt x="693371" y="596324"/>
                  </a:lnTo>
                  <a:lnTo>
                    <a:pt x="692326" y="609991"/>
                  </a:lnTo>
                  <a:lnTo>
                    <a:pt x="686558" y="622127"/>
                  </a:lnTo>
                  <a:lnTo>
                    <a:pt x="674837" y="631312"/>
                  </a:lnTo>
                  <a:lnTo>
                    <a:pt x="658966" y="634675"/>
                  </a:lnTo>
                  <a:lnTo>
                    <a:pt x="644982" y="630278"/>
                  </a:lnTo>
                  <a:lnTo>
                    <a:pt x="633346" y="620336"/>
                  </a:lnTo>
                  <a:lnTo>
                    <a:pt x="624516" y="607063"/>
                  </a:lnTo>
                  <a:lnTo>
                    <a:pt x="601745" y="565571"/>
                  </a:lnTo>
                  <a:lnTo>
                    <a:pt x="576311" y="523411"/>
                  </a:lnTo>
                  <a:lnTo>
                    <a:pt x="549451" y="480889"/>
                  </a:lnTo>
                  <a:lnTo>
                    <a:pt x="522402" y="438313"/>
                  </a:lnTo>
                  <a:lnTo>
                    <a:pt x="496401" y="395987"/>
                  </a:lnTo>
                  <a:lnTo>
                    <a:pt x="472684" y="354219"/>
                  </a:lnTo>
                  <a:lnTo>
                    <a:pt x="464329" y="341818"/>
                  </a:lnTo>
                  <a:lnTo>
                    <a:pt x="453279" y="332021"/>
                  </a:lnTo>
                  <a:lnTo>
                    <a:pt x="439632" y="326847"/>
                  </a:lnTo>
                  <a:lnTo>
                    <a:pt x="423481" y="328314"/>
                  </a:lnTo>
                  <a:lnTo>
                    <a:pt x="405249" y="337391"/>
                  </a:lnTo>
                  <a:lnTo>
                    <a:pt x="395978" y="349353"/>
                  </a:lnTo>
                  <a:lnTo>
                    <a:pt x="393042" y="363544"/>
                  </a:lnTo>
                  <a:lnTo>
                    <a:pt x="393816" y="379307"/>
                  </a:lnTo>
                  <a:lnTo>
                    <a:pt x="403674" y="433654"/>
                  </a:lnTo>
                  <a:lnTo>
                    <a:pt x="414810" y="487618"/>
                  </a:lnTo>
                  <a:lnTo>
                    <a:pt x="416855" y="538573"/>
                  </a:lnTo>
                  <a:lnTo>
                    <a:pt x="399441" y="583894"/>
                  </a:lnTo>
                  <a:lnTo>
                    <a:pt x="369657" y="613111"/>
                  </a:lnTo>
                  <a:lnTo>
                    <a:pt x="332499" y="633544"/>
                  </a:lnTo>
                  <a:lnTo>
                    <a:pt x="290346" y="647638"/>
                  </a:lnTo>
                  <a:lnTo>
                    <a:pt x="245577" y="657839"/>
                  </a:lnTo>
                  <a:lnTo>
                    <a:pt x="200571" y="666593"/>
                  </a:lnTo>
                  <a:lnTo>
                    <a:pt x="149200" y="678550"/>
                  </a:lnTo>
                  <a:lnTo>
                    <a:pt x="98524" y="693779"/>
                  </a:lnTo>
                  <a:lnTo>
                    <a:pt x="48729" y="712236"/>
                  </a:lnTo>
                  <a:lnTo>
                    <a:pt x="0" y="733878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7142686" y="1021914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0" y="0"/>
                  </a:moveTo>
                  <a:lnTo>
                    <a:pt x="38404" y="132772"/>
                  </a:lnTo>
                  <a:lnTo>
                    <a:pt x="151975" y="27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716285" y="2801646"/>
              <a:ext cx="1099185" cy="1109980"/>
            </a:xfrm>
            <a:custGeom>
              <a:avLst/>
              <a:gdLst/>
              <a:ahLst/>
              <a:cxnLst/>
              <a:rect l="l" t="t" r="r" b="b"/>
              <a:pathLst>
                <a:path w="1099185" h="1109979">
                  <a:moveTo>
                    <a:pt x="0" y="0"/>
                  </a:moveTo>
                  <a:lnTo>
                    <a:pt x="25817" y="34762"/>
                  </a:lnTo>
                  <a:lnTo>
                    <a:pt x="41962" y="57132"/>
                  </a:lnTo>
                  <a:lnTo>
                    <a:pt x="75531" y="102352"/>
                  </a:lnTo>
                  <a:lnTo>
                    <a:pt x="112616" y="144338"/>
                  </a:lnTo>
                  <a:lnTo>
                    <a:pt x="154679" y="177637"/>
                  </a:lnTo>
                  <a:lnTo>
                    <a:pt x="203185" y="196798"/>
                  </a:lnTo>
                  <a:lnTo>
                    <a:pt x="247433" y="197044"/>
                  </a:lnTo>
                  <a:lnTo>
                    <a:pt x="290909" y="184965"/>
                  </a:lnTo>
                  <a:lnTo>
                    <a:pt x="334078" y="167782"/>
                  </a:lnTo>
                  <a:lnTo>
                    <a:pt x="377404" y="152713"/>
                  </a:lnTo>
                  <a:lnTo>
                    <a:pt x="391555" y="149898"/>
                  </a:lnTo>
                  <a:lnTo>
                    <a:pt x="405460" y="150238"/>
                  </a:lnTo>
                  <a:lnTo>
                    <a:pt x="419141" y="155496"/>
                  </a:lnTo>
                  <a:lnTo>
                    <a:pt x="432620" y="167437"/>
                  </a:lnTo>
                  <a:lnTo>
                    <a:pt x="441875" y="185414"/>
                  </a:lnTo>
                  <a:lnTo>
                    <a:pt x="441568" y="203446"/>
                  </a:lnTo>
                  <a:lnTo>
                    <a:pt x="384469" y="271836"/>
                  </a:lnTo>
                  <a:lnTo>
                    <a:pt x="345029" y="306144"/>
                  </a:lnTo>
                  <a:lnTo>
                    <a:pt x="304524" y="339316"/>
                  </a:lnTo>
                  <a:lnTo>
                    <a:pt x="263657" y="372086"/>
                  </a:lnTo>
                  <a:lnTo>
                    <a:pt x="223132" y="405189"/>
                  </a:lnTo>
                  <a:lnTo>
                    <a:pt x="183652" y="439360"/>
                  </a:lnTo>
                  <a:lnTo>
                    <a:pt x="145920" y="475333"/>
                  </a:lnTo>
                  <a:lnTo>
                    <a:pt x="110639" y="513843"/>
                  </a:lnTo>
                  <a:lnTo>
                    <a:pt x="96271" y="541721"/>
                  </a:lnTo>
                  <a:lnTo>
                    <a:pt x="96797" y="556823"/>
                  </a:lnTo>
                  <a:lnTo>
                    <a:pt x="105156" y="571409"/>
                  </a:lnTo>
                  <a:lnTo>
                    <a:pt x="118705" y="580854"/>
                  </a:lnTo>
                  <a:lnTo>
                    <a:pt x="133592" y="583298"/>
                  </a:lnTo>
                  <a:lnTo>
                    <a:pt x="148815" y="580609"/>
                  </a:lnTo>
                  <a:lnTo>
                    <a:pt x="209761" y="549437"/>
                  </a:lnTo>
                  <a:lnTo>
                    <a:pt x="254168" y="521846"/>
                  </a:lnTo>
                  <a:lnTo>
                    <a:pt x="297025" y="492418"/>
                  </a:lnTo>
                  <a:lnTo>
                    <a:pt x="338769" y="461692"/>
                  </a:lnTo>
                  <a:lnTo>
                    <a:pt x="379836" y="430207"/>
                  </a:lnTo>
                  <a:lnTo>
                    <a:pt x="420661" y="398501"/>
                  </a:lnTo>
                  <a:lnTo>
                    <a:pt x="461681" y="367115"/>
                  </a:lnTo>
                  <a:lnTo>
                    <a:pt x="503332" y="336586"/>
                  </a:lnTo>
                  <a:lnTo>
                    <a:pt x="546048" y="307453"/>
                  </a:lnTo>
                  <a:lnTo>
                    <a:pt x="590267" y="280256"/>
                  </a:lnTo>
                  <a:lnTo>
                    <a:pt x="636423" y="255534"/>
                  </a:lnTo>
                  <a:lnTo>
                    <a:pt x="673682" y="246818"/>
                  </a:lnTo>
                  <a:lnTo>
                    <a:pt x="691647" y="251406"/>
                  </a:lnTo>
                  <a:lnTo>
                    <a:pt x="706768" y="264370"/>
                  </a:lnTo>
                  <a:lnTo>
                    <a:pt x="713948" y="280965"/>
                  </a:lnTo>
                  <a:lnTo>
                    <a:pt x="712456" y="296923"/>
                  </a:lnTo>
                  <a:lnTo>
                    <a:pt x="704781" y="311698"/>
                  </a:lnTo>
                  <a:lnTo>
                    <a:pt x="693413" y="324743"/>
                  </a:lnTo>
                  <a:lnTo>
                    <a:pt x="657080" y="360230"/>
                  </a:lnTo>
                  <a:lnTo>
                    <a:pt x="621059" y="396043"/>
                  </a:lnTo>
                  <a:lnTo>
                    <a:pt x="585387" y="432210"/>
                  </a:lnTo>
                  <a:lnTo>
                    <a:pt x="550099" y="468761"/>
                  </a:lnTo>
                  <a:lnTo>
                    <a:pt x="515233" y="505726"/>
                  </a:lnTo>
                  <a:lnTo>
                    <a:pt x="480825" y="543134"/>
                  </a:lnTo>
                  <a:lnTo>
                    <a:pt x="446910" y="581016"/>
                  </a:lnTo>
                  <a:lnTo>
                    <a:pt x="413527" y="619402"/>
                  </a:lnTo>
                  <a:lnTo>
                    <a:pt x="380711" y="658320"/>
                  </a:lnTo>
                  <a:lnTo>
                    <a:pt x="348498" y="697801"/>
                  </a:lnTo>
                  <a:lnTo>
                    <a:pt x="316926" y="737875"/>
                  </a:lnTo>
                  <a:lnTo>
                    <a:pt x="302504" y="772093"/>
                  </a:lnTo>
                  <a:lnTo>
                    <a:pt x="305052" y="789302"/>
                  </a:lnTo>
                  <a:lnTo>
                    <a:pt x="316669" y="804180"/>
                  </a:lnTo>
                  <a:lnTo>
                    <a:pt x="329235" y="810372"/>
                  </a:lnTo>
                  <a:lnTo>
                    <a:pt x="341762" y="810633"/>
                  </a:lnTo>
                  <a:lnTo>
                    <a:pt x="353765" y="806591"/>
                  </a:lnTo>
                  <a:lnTo>
                    <a:pt x="402261" y="771683"/>
                  </a:lnTo>
                  <a:lnTo>
                    <a:pt x="440000" y="741743"/>
                  </a:lnTo>
                  <a:lnTo>
                    <a:pt x="477939" y="710499"/>
                  </a:lnTo>
                  <a:lnTo>
                    <a:pt x="516039" y="678393"/>
                  </a:lnTo>
                  <a:lnTo>
                    <a:pt x="554264" y="645868"/>
                  </a:lnTo>
                  <a:lnTo>
                    <a:pt x="592577" y="613367"/>
                  </a:lnTo>
                  <a:lnTo>
                    <a:pt x="630939" y="581332"/>
                  </a:lnTo>
                  <a:lnTo>
                    <a:pt x="669314" y="550207"/>
                  </a:lnTo>
                  <a:lnTo>
                    <a:pt x="707663" y="520434"/>
                  </a:lnTo>
                  <a:lnTo>
                    <a:pt x="732735" y="509181"/>
                  </a:lnTo>
                  <a:lnTo>
                    <a:pt x="746137" y="510160"/>
                  </a:lnTo>
                  <a:lnTo>
                    <a:pt x="758944" y="517757"/>
                  </a:lnTo>
                  <a:lnTo>
                    <a:pt x="767829" y="531331"/>
                  </a:lnTo>
                  <a:lnTo>
                    <a:pt x="768798" y="545958"/>
                  </a:lnTo>
                  <a:lnTo>
                    <a:pt x="763747" y="560406"/>
                  </a:lnTo>
                  <a:lnTo>
                    <a:pt x="754575" y="573444"/>
                  </a:lnTo>
                  <a:lnTo>
                    <a:pt x="724152" y="609701"/>
                  </a:lnTo>
                  <a:lnTo>
                    <a:pt x="694071" y="648682"/>
                  </a:lnTo>
                  <a:lnTo>
                    <a:pt x="664171" y="689124"/>
                  </a:lnTo>
                  <a:lnTo>
                    <a:pt x="634288" y="729761"/>
                  </a:lnTo>
                  <a:lnTo>
                    <a:pt x="604258" y="769331"/>
                  </a:lnTo>
                  <a:lnTo>
                    <a:pt x="573921" y="806570"/>
                  </a:lnTo>
                  <a:lnTo>
                    <a:pt x="565390" y="818850"/>
                  </a:lnTo>
                  <a:lnTo>
                    <a:pt x="560262" y="832698"/>
                  </a:lnTo>
                  <a:lnTo>
                    <a:pt x="560384" y="847293"/>
                  </a:lnTo>
                  <a:lnTo>
                    <a:pt x="567604" y="861815"/>
                  </a:lnTo>
                  <a:lnTo>
                    <a:pt x="582669" y="875519"/>
                  </a:lnTo>
                  <a:lnTo>
                    <a:pt x="597177" y="879827"/>
                  </a:lnTo>
                  <a:lnTo>
                    <a:pt x="611468" y="877422"/>
                  </a:lnTo>
                  <a:lnTo>
                    <a:pt x="625879" y="870990"/>
                  </a:lnTo>
                  <a:lnTo>
                    <a:pt x="672963" y="842110"/>
                  </a:lnTo>
                  <a:lnTo>
                    <a:pt x="719225" y="812179"/>
                  </a:lnTo>
                  <a:lnTo>
                    <a:pt x="765978" y="791811"/>
                  </a:lnTo>
                  <a:lnTo>
                    <a:pt x="814528" y="791622"/>
                  </a:lnTo>
                  <a:lnTo>
                    <a:pt x="852551" y="808796"/>
                  </a:lnTo>
                  <a:lnTo>
                    <a:pt x="885058" y="836026"/>
                  </a:lnTo>
                  <a:lnTo>
                    <a:pt x="913467" y="870208"/>
                  </a:lnTo>
                  <a:lnTo>
                    <a:pt x="939196" y="908240"/>
                  </a:lnTo>
                  <a:lnTo>
                    <a:pt x="963662" y="947016"/>
                  </a:lnTo>
                  <a:lnTo>
                    <a:pt x="993419" y="990565"/>
                  </a:lnTo>
                  <a:lnTo>
                    <a:pt x="1025973" y="1032280"/>
                  </a:lnTo>
                  <a:lnTo>
                    <a:pt x="1061218" y="1072005"/>
                  </a:lnTo>
                  <a:lnTo>
                    <a:pt x="1099045" y="1109582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1641918" y="2704289"/>
              <a:ext cx="139065" cy="152400"/>
            </a:xfrm>
            <a:custGeom>
              <a:avLst/>
              <a:gdLst/>
              <a:ahLst/>
              <a:cxnLst/>
              <a:rect l="l" t="t" r="r" b="b"/>
              <a:pathLst>
                <a:path w="139064" h="152400">
                  <a:moveTo>
                    <a:pt x="0" y="0"/>
                  </a:moveTo>
                  <a:lnTo>
                    <a:pt x="28981" y="151788"/>
                  </a:lnTo>
                  <a:lnTo>
                    <a:pt x="138818" y="678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511030" y="785060"/>
              <a:ext cx="658495" cy="1455420"/>
            </a:xfrm>
            <a:custGeom>
              <a:avLst/>
              <a:gdLst/>
              <a:ahLst/>
              <a:cxnLst/>
              <a:rect l="l" t="t" r="r" b="b"/>
              <a:pathLst>
                <a:path w="658494" h="1455420">
                  <a:moveTo>
                    <a:pt x="51465" y="1455195"/>
                  </a:moveTo>
                  <a:lnTo>
                    <a:pt x="72730" y="1417475"/>
                  </a:lnTo>
                  <a:lnTo>
                    <a:pt x="86605" y="1393631"/>
                  </a:lnTo>
                  <a:lnTo>
                    <a:pt x="114274" y="1344579"/>
                  </a:lnTo>
                  <a:lnTo>
                    <a:pt x="137559" y="1293629"/>
                  </a:lnTo>
                  <a:lnTo>
                    <a:pt x="150883" y="1241662"/>
                  </a:lnTo>
                  <a:lnTo>
                    <a:pt x="148672" y="1189555"/>
                  </a:lnTo>
                  <a:lnTo>
                    <a:pt x="130909" y="1149029"/>
                  </a:lnTo>
                  <a:lnTo>
                    <a:pt x="102200" y="1114217"/>
                  </a:lnTo>
                  <a:lnTo>
                    <a:pt x="68952" y="1081761"/>
                  </a:lnTo>
                  <a:lnTo>
                    <a:pt x="37572" y="1048302"/>
                  </a:lnTo>
                  <a:lnTo>
                    <a:pt x="29247" y="1036517"/>
                  </a:lnTo>
                  <a:lnTo>
                    <a:pt x="23905" y="1023675"/>
                  </a:lnTo>
                  <a:lnTo>
                    <a:pt x="23148" y="1009037"/>
                  </a:lnTo>
                  <a:lnTo>
                    <a:pt x="28579" y="991868"/>
                  </a:lnTo>
                  <a:lnTo>
                    <a:pt x="41241" y="976105"/>
                  </a:lnTo>
                  <a:lnTo>
                    <a:pt x="57841" y="969055"/>
                  </a:lnTo>
                  <a:lnTo>
                    <a:pt x="76456" y="968872"/>
                  </a:lnTo>
                  <a:lnTo>
                    <a:pt x="95166" y="973711"/>
                  </a:lnTo>
                  <a:lnTo>
                    <a:pt x="143536" y="993422"/>
                  </a:lnTo>
                  <a:lnTo>
                    <a:pt x="190914" y="1015510"/>
                  </a:lnTo>
                  <a:lnTo>
                    <a:pt x="237687" y="1039032"/>
                  </a:lnTo>
                  <a:lnTo>
                    <a:pt x="284240" y="1063049"/>
                  </a:lnTo>
                  <a:lnTo>
                    <a:pt x="330959" y="1086617"/>
                  </a:lnTo>
                  <a:lnTo>
                    <a:pt x="378228" y="1108798"/>
                  </a:lnTo>
                  <a:lnTo>
                    <a:pt x="426433" y="1128648"/>
                  </a:lnTo>
                  <a:lnTo>
                    <a:pt x="475959" y="1145227"/>
                  </a:lnTo>
                  <a:lnTo>
                    <a:pt x="491737" y="1148147"/>
                  </a:lnTo>
                  <a:lnTo>
                    <a:pt x="507271" y="1147022"/>
                  </a:lnTo>
                  <a:lnTo>
                    <a:pt x="520855" y="1140402"/>
                  </a:lnTo>
                  <a:lnTo>
                    <a:pt x="530783" y="1126835"/>
                  </a:lnTo>
                  <a:lnTo>
                    <a:pt x="533905" y="1110617"/>
                  </a:lnTo>
                  <a:lnTo>
                    <a:pt x="530087" y="1096022"/>
                  </a:lnTo>
                  <a:lnTo>
                    <a:pt x="468186" y="1040195"/>
                  </a:lnTo>
                  <a:lnTo>
                    <a:pt x="424926" y="1010839"/>
                  </a:lnTo>
                  <a:lnTo>
                    <a:pt x="380617" y="983646"/>
                  </a:lnTo>
                  <a:lnTo>
                    <a:pt x="335575" y="957997"/>
                  </a:lnTo>
                  <a:lnTo>
                    <a:pt x="290114" y="933275"/>
                  </a:lnTo>
                  <a:lnTo>
                    <a:pt x="244551" y="908864"/>
                  </a:lnTo>
                  <a:lnTo>
                    <a:pt x="199199" y="884145"/>
                  </a:lnTo>
                  <a:lnTo>
                    <a:pt x="154375" y="858502"/>
                  </a:lnTo>
                  <a:lnTo>
                    <a:pt x="110394" y="831317"/>
                  </a:lnTo>
                  <a:lnTo>
                    <a:pt x="67570" y="801973"/>
                  </a:lnTo>
                  <a:lnTo>
                    <a:pt x="26220" y="769852"/>
                  </a:lnTo>
                  <a:lnTo>
                    <a:pt x="3110" y="739354"/>
                  </a:lnTo>
                  <a:lnTo>
                    <a:pt x="0" y="721075"/>
                  </a:lnTo>
                  <a:lnTo>
                    <a:pt x="5696" y="701990"/>
                  </a:lnTo>
                  <a:lnTo>
                    <a:pt x="17939" y="688684"/>
                  </a:lnTo>
                  <a:lnTo>
                    <a:pt x="33127" y="683560"/>
                  </a:lnTo>
                  <a:lnTo>
                    <a:pt x="49746" y="684566"/>
                  </a:lnTo>
                  <a:lnTo>
                    <a:pt x="66285" y="689649"/>
                  </a:lnTo>
                  <a:lnTo>
                    <a:pt x="113478" y="708419"/>
                  </a:lnTo>
                  <a:lnTo>
                    <a:pt x="160841" y="726771"/>
                  </a:lnTo>
                  <a:lnTo>
                    <a:pt x="208386" y="744661"/>
                  </a:lnTo>
                  <a:lnTo>
                    <a:pt x="256125" y="762043"/>
                  </a:lnTo>
                  <a:lnTo>
                    <a:pt x="304071" y="778871"/>
                  </a:lnTo>
                  <a:lnTo>
                    <a:pt x="352237" y="795101"/>
                  </a:lnTo>
                  <a:lnTo>
                    <a:pt x="400634" y="810687"/>
                  </a:lnTo>
                  <a:lnTo>
                    <a:pt x="449275" y="825584"/>
                  </a:lnTo>
                  <a:lnTo>
                    <a:pt x="498173" y="839746"/>
                  </a:lnTo>
                  <a:lnTo>
                    <a:pt x="547339" y="853127"/>
                  </a:lnTo>
                  <a:lnTo>
                    <a:pt x="596787" y="865683"/>
                  </a:lnTo>
                  <a:lnTo>
                    <a:pt x="615833" y="867959"/>
                  </a:lnTo>
                  <a:lnTo>
                    <a:pt x="633913" y="864949"/>
                  </a:lnTo>
                  <a:lnTo>
                    <a:pt x="648601" y="855625"/>
                  </a:lnTo>
                  <a:lnTo>
                    <a:pt x="657471" y="838964"/>
                  </a:lnTo>
                  <a:lnTo>
                    <a:pt x="658020" y="824966"/>
                  </a:lnTo>
                  <a:lnTo>
                    <a:pt x="653166" y="813414"/>
                  </a:lnTo>
                  <a:lnTo>
                    <a:pt x="592987" y="773973"/>
                  </a:lnTo>
                  <a:lnTo>
                    <a:pt x="550291" y="751664"/>
                  </a:lnTo>
                  <a:lnTo>
                    <a:pt x="506322" y="729702"/>
                  </a:lnTo>
                  <a:lnTo>
                    <a:pt x="461500" y="707943"/>
                  </a:lnTo>
                  <a:lnTo>
                    <a:pt x="416245" y="686241"/>
                  </a:lnTo>
                  <a:lnTo>
                    <a:pt x="370976" y="664449"/>
                  </a:lnTo>
                  <a:lnTo>
                    <a:pt x="326113" y="642422"/>
                  </a:lnTo>
                  <a:lnTo>
                    <a:pt x="282076" y="620014"/>
                  </a:lnTo>
                  <a:lnTo>
                    <a:pt x="239285" y="597079"/>
                  </a:lnTo>
                  <a:lnTo>
                    <a:pt x="214258" y="566105"/>
                  </a:lnTo>
                  <a:lnTo>
                    <a:pt x="215992" y="551315"/>
                  </a:lnTo>
                  <a:lnTo>
                    <a:pt x="224783" y="537679"/>
                  </a:lnTo>
                  <a:lnTo>
                    <a:pt x="237752" y="530848"/>
                  </a:lnTo>
                  <a:lnTo>
                    <a:pt x="253006" y="529589"/>
                  </a:lnTo>
                  <a:lnTo>
                    <a:pt x="268647" y="532669"/>
                  </a:lnTo>
                  <a:lnTo>
                    <a:pt x="314141" y="545726"/>
                  </a:lnTo>
                  <a:lnTo>
                    <a:pt x="361983" y="557363"/>
                  </a:lnTo>
                  <a:lnTo>
                    <a:pt x="411087" y="568242"/>
                  </a:lnTo>
                  <a:lnTo>
                    <a:pt x="460363" y="579025"/>
                  </a:lnTo>
                  <a:lnTo>
                    <a:pt x="508724" y="590375"/>
                  </a:lnTo>
                  <a:lnTo>
                    <a:pt x="555079" y="602955"/>
                  </a:lnTo>
                  <a:lnTo>
                    <a:pt x="569767" y="605757"/>
                  </a:lnTo>
                  <a:lnTo>
                    <a:pt x="584504" y="604813"/>
                  </a:lnTo>
                  <a:lnTo>
                    <a:pt x="597789" y="598768"/>
                  </a:lnTo>
                  <a:lnTo>
                    <a:pt x="608122" y="586269"/>
                  </a:lnTo>
                  <a:lnTo>
                    <a:pt x="614518" y="566934"/>
                  </a:lnTo>
                  <a:lnTo>
                    <a:pt x="612556" y="551927"/>
                  </a:lnTo>
                  <a:lnTo>
                    <a:pt x="604550" y="539848"/>
                  </a:lnTo>
                  <a:lnTo>
                    <a:pt x="592814" y="529296"/>
                  </a:lnTo>
                  <a:lnTo>
                    <a:pt x="547289" y="498018"/>
                  </a:lnTo>
                  <a:lnTo>
                    <a:pt x="501136" y="467918"/>
                  </a:lnTo>
                  <a:lnTo>
                    <a:pt x="463522" y="433483"/>
                  </a:lnTo>
                  <a:lnTo>
                    <a:pt x="443612" y="389201"/>
                  </a:lnTo>
                  <a:lnTo>
                    <a:pt x="443847" y="347481"/>
                  </a:lnTo>
                  <a:lnTo>
                    <a:pt x="455511" y="306711"/>
                  </a:lnTo>
                  <a:lnTo>
                    <a:pt x="475193" y="266860"/>
                  </a:lnTo>
                  <a:lnTo>
                    <a:pt x="499481" y="227893"/>
                  </a:lnTo>
                  <a:lnTo>
                    <a:pt x="524964" y="189777"/>
                  </a:lnTo>
                  <a:lnTo>
                    <a:pt x="552655" y="144887"/>
                  </a:lnTo>
                  <a:lnTo>
                    <a:pt x="577534" y="98185"/>
                  </a:lnTo>
                  <a:lnTo>
                    <a:pt x="599501" y="49836"/>
                  </a:lnTo>
                  <a:lnTo>
                    <a:pt x="618456" y="0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503777" y="2193347"/>
              <a:ext cx="127000" cy="154940"/>
            </a:xfrm>
            <a:custGeom>
              <a:avLst/>
              <a:gdLst/>
              <a:ahLst/>
              <a:cxnLst/>
              <a:rect l="l" t="t" r="r" b="b"/>
              <a:pathLst>
                <a:path w="127000" h="154939">
                  <a:moveTo>
                    <a:pt x="5593" y="0"/>
                  </a:moveTo>
                  <a:lnTo>
                    <a:pt x="0" y="154428"/>
                  </a:lnTo>
                  <a:lnTo>
                    <a:pt x="126899" y="66246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1858641" y="1197562"/>
              <a:ext cx="1432560" cy="734060"/>
            </a:xfrm>
            <a:custGeom>
              <a:avLst/>
              <a:gdLst/>
              <a:ahLst/>
              <a:cxnLst/>
              <a:rect l="l" t="t" r="r" b="b"/>
              <a:pathLst>
                <a:path w="1432560" h="734060">
                  <a:moveTo>
                    <a:pt x="1432392" y="111524"/>
                  </a:moveTo>
                  <a:lnTo>
                    <a:pt x="1390637" y="122993"/>
                  </a:lnTo>
                  <a:lnTo>
                    <a:pt x="1363938" y="129936"/>
                  </a:lnTo>
                  <a:lnTo>
                    <a:pt x="1309628" y="144840"/>
                  </a:lnTo>
                  <a:lnTo>
                    <a:pt x="1257059" y="164193"/>
                  </a:lnTo>
                  <a:lnTo>
                    <a:pt x="1210782" y="191333"/>
                  </a:lnTo>
                  <a:lnTo>
                    <a:pt x="1175348" y="229601"/>
                  </a:lnTo>
                  <a:lnTo>
                    <a:pt x="1159088" y="270754"/>
                  </a:lnTo>
                  <a:lnTo>
                    <a:pt x="1154594" y="315652"/>
                  </a:lnTo>
                  <a:lnTo>
                    <a:pt x="1154969" y="362114"/>
                  </a:lnTo>
                  <a:lnTo>
                    <a:pt x="1153316" y="407956"/>
                  </a:lnTo>
                  <a:lnTo>
                    <a:pt x="1135600" y="445848"/>
                  </a:lnTo>
                  <a:lnTo>
                    <a:pt x="1099478" y="456198"/>
                  </a:lnTo>
                  <a:lnTo>
                    <a:pt x="1082782" y="449379"/>
                  </a:lnTo>
                  <a:lnTo>
                    <a:pt x="1039727" y="371381"/>
                  </a:lnTo>
                  <a:lnTo>
                    <a:pt x="1022040" y="322190"/>
                  </a:lnTo>
                  <a:lnTo>
                    <a:pt x="1005797" y="272418"/>
                  </a:lnTo>
                  <a:lnTo>
                    <a:pt x="990060" y="222455"/>
                  </a:lnTo>
                  <a:lnTo>
                    <a:pt x="973889" y="172690"/>
                  </a:lnTo>
                  <a:lnTo>
                    <a:pt x="956344" y="123511"/>
                  </a:lnTo>
                  <a:lnTo>
                    <a:pt x="936486" y="75309"/>
                  </a:lnTo>
                  <a:lnTo>
                    <a:pt x="913375" y="28473"/>
                  </a:lnTo>
                  <a:lnTo>
                    <a:pt x="878330" y="0"/>
                  </a:lnTo>
                  <a:lnTo>
                    <a:pt x="861707" y="2506"/>
                  </a:lnTo>
                  <a:lnTo>
                    <a:pt x="847995" y="11712"/>
                  </a:lnTo>
                  <a:lnTo>
                    <a:pt x="840323" y="24702"/>
                  </a:lnTo>
                  <a:lnTo>
                    <a:pt x="837314" y="39865"/>
                  </a:lnTo>
                  <a:lnTo>
                    <a:pt x="837593" y="55590"/>
                  </a:lnTo>
                  <a:lnTo>
                    <a:pt x="844286" y="107965"/>
                  </a:lnTo>
                  <a:lnTo>
                    <a:pt x="853913" y="159350"/>
                  </a:lnTo>
                  <a:lnTo>
                    <a:pt x="865814" y="209958"/>
                  </a:lnTo>
                  <a:lnTo>
                    <a:pt x="879328" y="259998"/>
                  </a:lnTo>
                  <a:lnTo>
                    <a:pt x="893795" y="309682"/>
                  </a:lnTo>
                  <a:lnTo>
                    <a:pt x="908554" y="359221"/>
                  </a:lnTo>
                  <a:lnTo>
                    <a:pt x="922947" y="408826"/>
                  </a:lnTo>
                  <a:lnTo>
                    <a:pt x="936311" y="458708"/>
                  </a:lnTo>
                  <a:lnTo>
                    <a:pt x="947987" y="509077"/>
                  </a:lnTo>
                  <a:lnTo>
                    <a:pt x="957315" y="560145"/>
                  </a:lnTo>
                  <a:lnTo>
                    <a:pt x="963634" y="612122"/>
                  </a:lnTo>
                  <a:lnTo>
                    <a:pt x="963302" y="631574"/>
                  </a:lnTo>
                  <a:lnTo>
                    <a:pt x="958259" y="650008"/>
                  </a:lnTo>
                  <a:lnTo>
                    <a:pt x="947473" y="665089"/>
                  </a:lnTo>
                  <a:lnTo>
                    <a:pt x="929912" y="674487"/>
                  </a:lnTo>
                  <a:lnTo>
                    <a:pt x="911843" y="675166"/>
                  </a:lnTo>
                  <a:lnTo>
                    <a:pt x="897510" y="667993"/>
                  </a:lnTo>
                  <a:lnTo>
                    <a:pt x="886519" y="655486"/>
                  </a:lnTo>
                  <a:lnTo>
                    <a:pt x="878480" y="640165"/>
                  </a:lnTo>
                  <a:lnTo>
                    <a:pt x="858567" y="593443"/>
                  </a:lnTo>
                  <a:lnTo>
                    <a:pt x="838239" y="546894"/>
                  </a:lnTo>
                  <a:lnTo>
                    <a:pt x="817454" y="500541"/>
                  </a:lnTo>
                  <a:lnTo>
                    <a:pt x="796172" y="454409"/>
                  </a:lnTo>
                  <a:lnTo>
                    <a:pt x="774351" y="408518"/>
                  </a:lnTo>
                  <a:lnTo>
                    <a:pt x="751951" y="362894"/>
                  </a:lnTo>
                  <a:lnTo>
                    <a:pt x="728930" y="317559"/>
                  </a:lnTo>
                  <a:lnTo>
                    <a:pt x="705248" y="272537"/>
                  </a:lnTo>
                  <a:lnTo>
                    <a:pt x="680864" y="227849"/>
                  </a:lnTo>
                  <a:lnTo>
                    <a:pt x="655736" y="183521"/>
                  </a:lnTo>
                  <a:lnTo>
                    <a:pt x="629825" y="139574"/>
                  </a:lnTo>
                  <a:lnTo>
                    <a:pt x="586193" y="109874"/>
                  </a:lnTo>
                  <a:lnTo>
                    <a:pt x="568118" y="115311"/>
                  </a:lnTo>
                  <a:lnTo>
                    <a:pt x="557793" y="124780"/>
                  </a:lnTo>
                  <a:lnTo>
                    <a:pt x="553011" y="136362"/>
                  </a:lnTo>
                  <a:lnTo>
                    <a:pt x="552429" y="149014"/>
                  </a:lnTo>
                  <a:lnTo>
                    <a:pt x="554705" y="161694"/>
                  </a:lnTo>
                  <a:lnTo>
                    <a:pt x="567395" y="206862"/>
                  </a:lnTo>
                  <a:lnTo>
                    <a:pt x="581627" y="252885"/>
                  </a:lnTo>
                  <a:lnTo>
                    <a:pt x="597003" y="299566"/>
                  </a:lnTo>
                  <a:lnTo>
                    <a:pt x="613123" y="346710"/>
                  </a:lnTo>
                  <a:lnTo>
                    <a:pt x="629589" y="394122"/>
                  </a:lnTo>
                  <a:lnTo>
                    <a:pt x="646000" y="441607"/>
                  </a:lnTo>
                  <a:lnTo>
                    <a:pt x="661959" y="488970"/>
                  </a:lnTo>
                  <a:lnTo>
                    <a:pt x="677066" y="536014"/>
                  </a:lnTo>
                  <a:lnTo>
                    <a:pt x="690921" y="582545"/>
                  </a:lnTo>
                  <a:lnTo>
                    <a:pt x="693371" y="596324"/>
                  </a:lnTo>
                  <a:lnTo>
                    <a:pt x="692326" y="609991"/>
                  </a:lnTo>
                  <a:lnTo>
                    <a:pt x="686558" y="622127"/>
                  </a:lnTo>
                  <a:lnTo>
                    <a:pt x="674837" y="631312"/>
                  </a:lnTo>
                  <a:lnTo>
                    <a:pt x="658966" y="634675"/>
                  </a:lnTo>
                  <a:lnTo>
                    <a:pt x="644982" y="630278"/>
                  </a:lnTo>
                  <a:lnTo>
                    <a:pt x="633346" y="620336"/>
                  </a:lnTo>
                  <a:lnTo>
                    <a:pt x="624516" y="607063"/>
                  </a:lnTo>
                  <a:lnTo>
                    <a:pt x="601745" y="565571"/>
                  </a:lnTo>
                  <a:lnTo>
                    <a:pt x="576311" y="523411"/>
                  </a:lnTo>
                  <a:lnTo>
                    <a:pt x="549451" y="480889"/>
                  </a:lnTo>
                  <a:lnTo>
                    <a:pt x="522402" y="438313"/>
                  </a:lnTo>
                  <a:lnTo>
                    <a:pt x="496401" y="395987"/>
                  </a:lnTo>
                  <a:lnTo>
                    <a:pt x="472684" y="354219"/>
                  </a:lnTo>
                  <a:lnTo>
                    <a:pt x="464329" y="341818"/>
                  </a:lnTo>
                  <a:lnTo>
                    <a:pt x="453279" y="332021"/>
                  </a:lnTo>
                  <a:lnTo>
                    <a:pt x="439632" y="326847"/>
                  </a:lnTo>
                  <a:lnTo>
                    <a:pt x="423481" y="328314"/>
                  </a:lnTo>
                  <a:lnTo>
                    <a:pt x="405249" y="337391"/>
                  </a:lnTo>
                  <a:lnTo>
                    <a:pt x="395978" y="349353"/>
                  </a:lnTo>
                  <a:lnTo>
                    <a:pt x="393042" y="363544"/>
                  </a:lnTo>
                  <a:lnTo>
                    <a:pt x="393816" y="379307"/>
                  </a:lnTo>
                  <a:lnTo>
                    <a:pt x="403674" y="433654"/>
                  </a:lnTo>
                  <a:lnTo>
                    <a:pt x="414810" y="487618"/>
                  </a:lnTo>
                  <a:lnTo>
                    <a:pt x="416855" y="538573"/>
                  </a:lnTo>
                  <a:lnTo>
                    <a:pt x="399441" y="583894"/>
                  </a:lnTo>
                  <a:lnTo>
                    <a:pt x="369657" y="613111"/>
                  </a:lnTo>
                  <a:lnTo>
                    <a:pt x="332499" y="633544"/>
                  </a:lnTo>
                  <a:lnTo>
                    <a:pt x="290346" y="647638"/>
                  </a:lnTo>
                  <a:lnTo>
                    <a:pt x="245577" y="657839"/>
                  </a:lnTo>
                  <a:lnTo>
                    <a:pt x="200571" y="666593"/>
                  </a:lnTo>
                  <a:lnTo>
                    <a:pt x="149200" y="678550"/>
                  </a:lnTo>
                  <a:lnTo>
                    <a:pt x="98524" y="693779"/>
                  </a:lnTo>
                  <a:lnTo>
                    <a:pt x="48729" y="712236"/>
                  </a:lnTo>
                  <a:lnTo>
                    <a:pt x="0" y="733878"/>
                  </a:lnTo>
                </a:path>
              </a:pathLst>
            </a:custGeom>
            <a:ln w="31412">
              <a:solidFill>
                <a:srgbClr val="458A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3256743" y="1247063"/>
              <a:ext cx="152400" cy="133350"/>
            </a:xfrm>
            <a:custGeom>
              <a:avLst/>
              <a:gdLst/>
              <a:ahLst/>
              <a:cxnLst/>
              <a:rect l="l" t="t" r="r" b="b"/>
              <a:pathLst>
                <a:path w="152400" h="133350">
                  <a:moveTo>
                    <a:pt x="0" y="0"/>
                  </a:moveTo>
                  <a:lnTo>
                    <a:pt x="38404" y="132772"/>
                  </a:lnTo>
                  <a:lnTo>
                    <a:pt x="151975" y="27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477490" y="0"/>
              <a:ext cx="1072515" cy="772795"/>
            </a:xfrm>
            <a:custGeom>
              <a:avLst/>
              <a:gdLst/>
              <a:ahLst/>
              <a:cxnLst/>
              <a:rect l="l" t="t" r="r" b="b"/>
              <a:pathLst>
                <a:path w="1072515" h="772795">
                  <a:moveTo>
                    <a:pt x="280798" y="0"/>
                  </a:moveTo>
                  <a:lnTo>
                    <a:pt x="247832" y="42251"/>
                  </a:lnTo>
                  <a:lnTo>
                    <a:pt x="213550" y="81715"/>
                  </a:lnTo>
                  <a:lnTo>
                    <a:pt x="178056" y="120201"/>
                  </a:lnTo>
                  <a:lnTo>
                    <a:pt x="142148" y="158340"/>
                  </a:lnTo>
                  <a:lnTo>
                    <a:pt x="106624" y="196761"/>
                  </a:lnTo>
                  <a:lnTo>
                    <a:pt x="72284" y="236094"/>
                  </a:lnTo>
                  <a:lnTo>
                    <a:pt x="39925" y="276968"/>
                  </a:lnTo>
                  <a:lnTo>
                    <a:pt x="10348" y="320013"/>
                  </a:lnTo>
                  <a:lnTo>
                    <a:pt x="0" y="349620"/>
                  </a:lnTo>
                  <a:lnTo>
                    <a:pt x="2623" y="364502"/>
                  </a:lnTo>
                  <a:lnTo>
                    <a:pt x="12930" y="377782"/>
                  </a:lnTo>
                  <a:lnTo>
                    <a:pt x="27661" y="385250"/>
                  </a:lnTo>
                  <a:lnTo>
                    <a:pt x="42744" y="385599"/>
                  </a:lnTo>
                  <a:lnTo>
                    <a:pt x="57444" y="380816"/>
                  </a:lnTo>
                  <a:lnTo>
                    <a:pt x="113459" y="341466"/>
                  </a:lnTo>
                  <a:lnTo>
                    <a:pt x="153594" y="307964"/>
                  </a:lnTo>
                  <a:lnTo>
                    <a:pt x="191938" y="272857"/>
                  </a:lnTo>
                  <a:lnTo>
                    <a:pt x="229000" y="236621"/>
                  </a:lnTo>
                  <a:lnTo>
                    <a:pt x="265285" y="199726"/>
                  </a:lnTo>
                  <a:lnTo>
                    <a:pt x="301301" y="162648"/>
                  </a:lnTo>
                  <a:lnTo>
                    <a:pt x="337553" y="125857"/>
                  </a:lnTo>
                  <a:lnTo>
                    <a:pt x="374549" y="89829"/>
                  </a:lnTo>
                  <a:lnTo>
                    <a:pt x="412796" y="55035"/>
                  </a:lnTo>
                  <a:lnTo>
                    <a:pt x="452799" y="21949"/>
                  </a:lnTo>
                  <a:lnTo>
                    <a:pt x="482817" y="0"/>
                  </a:lnTo>
                </a:path>
                <a:path w="1072515" h="772795">
                  <a:moveTo>
                    <a:pt x="572057" y="0"/>
                  </a:moveTo>
                  <a:lnTo>
                    <a:pt x="575375" y="5437"/>
                  </a:lnTo>
                  <a:lnTo>
                    <a:pt x="576118" y="21448"/>
                  </a:lnTo>
                  <a:lnTo>
                    <a:pt x="570574" y="37147"/>
                  </a:lnTo>
                  <a:lnTo>
                    <a:pt x="561133" y="51647"/>
                  </a:lnTo>
                  <a:lnTo>
                    <a:pt x="530092" y="91846"/>
                  </a:lnTo>
                  <a:lnTo>
                    <a:pt x="499406" y="132323"/>
                  </a:lnTo>
                  <a:lnTo>
                    <a:pt x="469114" y="173102"/>
                  </a:lnTo>
                  <a:lnTo>
                    <a:pt x="439257" y="214209"/>
                  </a:lnTo>
                  <a:lnTo>
                    <a:pt x="409875" y="255666"/>
                  </a:lnTo>
                  <a:lnTo>
                    <a:pt x="381007" y="297500"/>
                  </a:lnTo>
                  <a:lnTo>
                    <a:pt x="352695" y="339733"/>
                  </a:lnTo>
                  <a:lnTo>
                    <a:pt x="324979" y="382391"/>
                  </a:lnTo>
                  <a:lnTo>
                    <a:pt x="297899" y="425497"/>
                  </a:lnTo>
                  <a:lnTo>
                    <a:pt x="271494" y="469077"/>
                  </a:lnTo>
                  <a:lnTo>
                    <a:pt x="245806" y="513155"/>
                  </a:lnTo>
                  <a:lnTo>
                    <a:pt x="236288" y="549047"/>
                  </a:lnTo>
                  <a:lnTo>
                    <a:pt x="241205" y="565735"/>
                  </a:lnTo>
                  <a:lnTo>
                    <a:pt x="254780" y="578851"/>
                  </a:lnTo>
                  <a:lnTo>
                    <a:pt x="268085" y="583234"/>
                  </a:lnTo>
                  <a:lnTo>
                    <a:pt x="280527" y="581749"/>
                  </a:lnTo>
                  <a:lnTo>
                    <a:pt x="335017" y="534758"/>
                  </a:lnTo>
                  <a:lnTo>
                    <a:pt x="368221" y="499858"/>
                  </a:lnTo>
                  <a:lnTo>
                    <a:pt x="401442" y="463637"/>
                  </a:lnTo>
                  <a:lnTo>
                    <a:pt x="434704" y="426541"/>
                  </a:lnTo>
                  <a:lnTo>
                    <a:pt x="468030" y="389013"/>
                  </a:lnTo>
                  <a:lnTo>
                    <a:pt x="501447" y="351496"/>
                  </a:lnTo>
                  <a:lnTo>
                    <a:pt x="534977" y="314434"/>
                  </a:lnTo>
                  <a:lnTo>
                    <a:pt x="568647" y="278271"/>
                  </a:lnTo>
                  <a:lnTo>
                    <a:pt x="602479" y="243451"/>
                  </a:lnTo>
                  <a:lnTo>
                    <a:pt x="639148" y="227922"/>
                  </a:lnTo>
                  <a:lnTo>
                    <a:pt x="652889" y="233663"/>
                  </a:lnTo>
                  <a:lnTo>
                    <a:pt x="663576" y="245868"/>
                  </a:lnTo>
                  <a:lnTo>
                    <a:pt x="666571" y="260217"/>
                  </a:lnTo>
                  <a:lnTo>
                    <a:pt x="663580" y="275228"/>
                  </a:lnTo>
                  <a:lnTo>
                    <a:pt x="656312" y="289416"/>
                  </a:lnTo>
                  <a:lnTo>
                    <a:pt x="631231" y="329554"/>
                  </a:lnTo>
                  <a:lnTo>
                    <a:pt x="606868" y="372342"/>
                  </a:lnTo>
                  <a:lnTo>
                    <a:pt x="582887" y="416551"/>
                  </a:lnTo>
                  <a:lnTo>
                    <a:pt x="558950" y="460952"/>
                  </a:lnTo>
                  <a:lnTo>
                    <a:pt x="534721" y="504317"/>
                  </a:lnTo>
                  <a:lnTo>
                    <a:pt x="509861" y="545415"/>
                  </a:lnTo>
                  <a:lnTo>
                    <a:pt x="503122" y="558763"/>
                  </a:lnTo>
                  <a:lnTo>
                    <a:pt x="499971" y="573190"/>
                  </a:lnTo>
                  <a:lnTo>
                    <a:pt x="502124" y="587626"/>
                  </a:lnTo>
                  <a:lnTo>
                    <a:pt x="511294" y="601002"/>
                  </a:lnTo>
                  <a:lnTo>
                    <a:pt x="528119" y="612476"/>
                  </a:lnTo>
                  <a:lnTo>
                    <a:pt x="543086" y="614722"/>
                  </a:lnTo>
                  <a:lnTo>
                    <a:pt x="556903" y="610352"/>
                  </a:lnTo>
                  <a:lnTo>
                    <a:pt x="570279" y="601977"/>
                  </a:lnTo>
                  <a:lnTo>
                    <a:pt x="612885" y="566826"/>
                  </a:lnTo>
                  <a:lnTo>
                    <a:pt x="654532" y="530747"/>
                  </a:lnTo>
                  <a:lnTo>
                    <a:pt x="697994" y="504071"/>
                  </a:lnTo>
                  <a:lnTo>
                    <a:pt x="746046" y="497126"/>
                  </a:lnTo>
                  <a:lnTo>
                    <a:pt x="786089" y="508842"/>
                  </a:lnTo>
                  <a:lnTo>
                    <a:pt x="822070" y="531283"/>
                  </a:lnTo>
                  <a:lnTo>
                    <a:pt x="854960" y="561179"/>
                  </a:lnTo>
                  <a:lnTo>
                    <a:pt x="885731" y="595259"/>
                  </a:lnTo>
                  <a:lnTo>
                    <a:pt x="915355" y="630253"/>
                  </a:lnTo>
                  <a:lnTo>
                    <a:pt x="950883" y="669236"/>
                  </a:lnTo>
                  <a:lnTo>
                    <a:pt x="988927" y="706015"/>
                  </a:lnTo>
                  <a:lnTo>
                    <a:pt x="1029357" y="740448"/>
                  </a:lnTo>
                  <a:lnTo>
                    <a:pt x="1072046" y="772395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2055136" y="751809"/>
              <a:ext cx="427355" cy="0"/>
            </a:xfrm>
            <a:custGeom>
              <a:avLst/>
              <a:gdLst/>
              <a:ahLst/>
              <a:cxnLst/>
              <a:rect l="l" t="t" r="r" b="b"/>
              <a:pathLst>
                <a:path w="427355">
                  <a:moveTo>
                    <a:pt x="426804" y="0"/>
                  </a:moveTo>
                  <a:lnTo>
                    <a:pt x="15706" y="0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1932628" y="682701"/>
              <a:ext cx="138430" cy="138430"/>
            </a:xfrm>
            <a:custGeom>
              <a:avLst/>
              <a:gdLst/>
              <a:ahLst/>
              <a:cxnLst/>
              <a:rect l="l" t="t" r="r" b="b"/>
              <a:pathLst>
                <a:path w="138430" h="138430">
                  <a:moveTo>
                    <a:pt x="138215" y="0"/>
                  </a:moveTo>
                  <a:lnTo>
                    <a:pt x="0" y="69107"/>
                  </a:lnTo>
                  <a:lnTo>
                    <a:pt x="138215" y="138215"/>
                  </a:lnTo>
                  <a:lnTo>
                    <a:pt x="138215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1515882" y="751024"/>
              <a:ext cx="429259" cy="0"/>
            </a:xfrm>
            <a:custGeom>
              <a:avLst/>
              <a:gdLst/>
              <a:ahLst/>
              <a:cxnLst/>
              <a:rect l="l" t="t" r="r" b="b"/>
              <a:pathLst>
                <a:path w="429260">
                  <a:moveTo>
                    <a:pt x="0" y="0"/>
                  </a:moveTo>
                  <a:lnTo>
                    <a:pt x="428655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1659864" y="1274949"/>
              <a:ext cx="110489" cy="412750"/>
            </a:xfrm>
            <a:custGeom>
              <a:avLst/>
              <a:gdLst/>
              <a:ahLst/>
              <a:cxnLst/>
              <a:rect l="l" t="t" r="r" b="b"/>
              <a:pathLst>
                <a:path w="110489" h="412750">
                  <a:moveTo>
                    <a:pt x="110465" y="412261"/>
                  </a:moveTo>
                  <a:lnTo>
                    <a:pt x="4065" y="15171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597176" y="1156615"/>
              <a:ext cx="133985" cy="151765"/>
            </a:xfrm>
            <a:custGeom>
              <a:avLst/>
              <a:gdLst/>
              <a:ahLst/>
              <a:cxnLst/>
              <a:rect l="l" t="t" r="r" b="b"/>
              <a:pathLst>
                <a:path w="133985" h="151765">
                  <a:moveTo>
                    <a:pt x="30980" y="0"/>
                  </a:moveTo>
                  <a:lnTo>
                    <a:pt x="0" y="151392"/>
                  </a:lnTo>
                  <a:lnTo>
                    <a:pt x="133505" y="115619"/>
                  </a:lnTo>
                  <a:lnTo>
                    <a:pt x="30980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1505886" y="749796"/>
              <a:ext cx="141605" cy="422275"/>
            </a:xfrm>
            <a:custGeom>
              <a:avLst/>
              <a:gdLst/>
              <a:ahLst/>
              <a:cxnLst/>
              <a:rect l="l" t="t" r="r" b="b"/>
              <a:pathLst>
                <a:path w="141605" h="422275">
                  <a:moveTo>
                    <a:pt x="110944" y="422179"/>
                  </a:moveTo>
                  <a:lnTo>
                    <a:pt x="0" y="8130"/>
                  </a:lnTo>
                  <a:lnTo>
                    <a:pt x="30342" y="0"/>
                  </a:lnTo>
                  <a:lnTo>
                    <a:pt x="141286" y="414049"/>
                  </a:lnTo>
                  <a:lnTo>
                    <a:pt x="110944" y="422179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9482101" y="5458420"/>
              <a:ext cx="661035" cy="1560830"/>
            </a:xfrm>
            <a:custGeom>
              <a:avLst/>
              <a:gdLst/>
              <a:ahLst/>
              <a:cxnLst/>
              <a:rect l="l" t="t" r="r" b="b"/>
              <a:pathLst>
                <a:path w="661034" h="1560829">
                  <a:moveTo>
                    <a:pt x="288667" y="1560524"/>
                  </a:moveTo>
                  <a:lnTo>
                    <a:pt x="296483" y="1517934"/>
                  </a:lnTo>
                  <a:lnTo>
                    <a:pt x="301832" y="1490870"/>
                  </a:lnTo>
                  <a:lnTo>
                    <a:pt x="312010" y="1435479"/>
                  </a:lnTo>
                  <a:lnTo>
                    <a:pt x="317425" y="1379724"/>
                  </a:lnTo>
                  <a:lnTo>
                    <a:pt x="313091" y="1326250"/>
                  </a:lnTo>
                  <a:lnTo>
                    <a:pt x="294024" y="1277707"/>
                  </a:lnTo>
                  <a:lnTo>
                    <a:pt x="264027" y="1245179"/>
                  </a:lnTo>
                  <a:lnTo>
                    <a:pt x="225542" y="1221620"/>
                  </a:lnTo>
                  <a:lnTo>
                    <a:pt x="183534" y="1201768"/>
                  </a:lnTo>
                  <a:lnTo>
                    <a:pt x="142965" y="1180358"/>
                  </a:lnTo>
                  <a:lnTo>
                    <a:pt x="131255" y="1171928"/>
                  </a:lnTo>
                  <a:lnTo>
                    <a:pt x="122020" y="1161527"/>
                  </a:lnTo>
                  <a:lnTo>
                    <a:pt x="116536" y="1147935"/>
                  </a:lnTo>
                  <a:lnTo>
                    <a:pt x="116076" y="1129933"/>
                  </a:lnTo>
                  <a:lnTo>
                    <a:pt x="122912" y="1110904"/>
                  </a:lnTo>
                  <a:lnTo>
                    <a:pt x="136309" y="1098831"/>
                  </a:lnTo>
                  <a:lnTo>
                    <a:pt x="153850" y="1092593"/>
                  </a:lnTo>
                  <a:lnTo>
                    <a:pt x="173115" y="1091072"/>
                  </a:lnTo>
                  <a:lnTo>
                    <a:pt x="225268" y="1093949"/>
                  </a:lnTo>
                  <a:lnTo>
                    <a:pt x="277257" y="1099396"/>
                  </a:lnTo>
                  <a:lnTo>
                    <a:pt x="329142" y="1106396"/>
                  </a:lnTo>
                  <a:lnTo>
                    <a:pt x="380980" y="1113935"/>
                  </a:lnTo>
                  <a:lnTo>
                    <a:pt x="432828" y="1120997"/>
                  </a:lnTo>
                  <a:lnTo>
                    <a:pt x="484744" y="1126566"/>
                  </a:lnTo>
                  <a:lnTo>
                    <a:pt x="536786" y="1129628"/>
                  </a:lnTo>
                  <a:lnTo>
                    <a:pt x="589012" y="1129167"/>
                  </a:lnTo>
                  <a:lnTo>
                    <a:pt x="604880" y="1126787"/>
                  </a:lnTo>
                  <a:lnTo>
                    <a:pt x="619200" y="1120662"/>
                  </a:lnTo>
                  <a:lnTo>
                    <a:pt x="629886" y="1109978"/>
                  </a:lnTo>
                  <a:lnTo>
                    <a:pt x="634852" y="1093917"/>
                  </a:lnTo>
                  <a:lnTo>
                    <a:pt x="632520" y="1077567"/>
                  </a:lnTo>
                  <a:lnTo>
                    <a:pt x="597522" y="1049130"/>
                  </a:lnTo>
                  <a:lnTo>
                    <a:pt x="547443" y="1032398"/>
                  </a:lnTo>
                  <a:lnTo>
                    <a:pt x="496979" y="1018738"/>
                  </a:lnTo>
                  <a:lnTo>
                    <a:pt x="446228" y="1007464"/>
                  </a:lnTo>
                  <a:lnTo>
                    <a:pt x="395287" y="997890"/>
                  </a:lnTo>
                  <a:lnTo>
                    <a:pt x="344253" y="989328"/>
                  </a:lnTo>
                  <a:lnTo>
                    <a:pt x="293222" y="981094"/>
                  </a:lnTo>
                  <a:lnTo>
                    <a:pt x="242291" y="972499"/>
                  </a:lnTo>
                  <a:lnTo>
                    <a:pt x="191558" y="962859"/>
                  </a:lnTo>
                  <a:lnTo>
                    <a:pt x="141120" y="951487"/>
                  </a:lnTo>
                  <a:lnTo>
                    <a:pt x="91072" y="937695"/>
                  </a:lnTo>
                  <a:lnTo>
                    <a:pt x="41513" y="920799"/>
                  </a:lnTo>
                  <a:lnTo>
                    <a:pt x="9728" y="899494"/>
                  </a:lnTo>
                  <a:lnTo>
                    <a:pt x="0" y="863326"/>
                  </a:lnTo>
                  <a:lnTo>
                    <a:pt x="7240" y="846757"/>
                  </a:lnTo>
                  <a:lnTo>
                    <a:pt x="19929" y="836965"/>
                  </a:lnTo>
                  <a:lnTo>
                    <a:pt x="35969" y="832502"/>
                  </a:lnTo>
                  <a:lnTo>
                    <a:pt x="53262" y="831919"/>
                  </a:lnTo>
                  <a:lnTo>
                    <a:pt x="103995" y="834289"/>
                  </a:lnTo>
                  <a:lnTo>
                    <a:pt x="154753" y="836209"/>
                  </a:lnTo>
                  <a:lnTo>
                    <a:pt x="205532" y="837632"/>
                  </a:lnTo>
                  <a:lnTo>
                    <a:pt x="256330" y="838512"/>
                  </a:lnTo>
                  <a:lnTo>
                    <a:pt x="307143" y="838802"/>
                  </a:lnTo>
                  <a:lnTo>
                    <a:pt x="357968" y="838454"/>
                  </a:lnTo>
                  <a:lnTo>
                    <a:pt x="408803" y="837422"/>
                  </a:lnTo>
                  <a:lnTo>
                    <a:pt x="459643" y="835658"/>
                  </a:lnTo>
                  <a:lnTo>
                    <a:pt x="510487" y="833116"/>
                  </a:lnTo>
                  <a:lnTo>
                    <a:pt x="561331" y="829749"/>
                  </a:lnTo>
                  <a:lnTo>
                    <a:pt x="612171" y="825509"/>
                  </a:lnTo>
                  <a:lnTo>
                    <a:pt x="657881" y="799120"/>
                  </a:lnTo>
                  <a:lnTo>
                    <a:pt x="660839" y="780477"/>
                  </a:lnTo>
                  <a:lnTo>
                    <a:pt x="656798" y="767064"/>
                  </a:lnTo>
                  <a:lnTo>
                    <a:pt x="578699" y="740041"/>
                  </a:lnTo>
                  <a:lnTo>
                    <a:pt x="531064" y="732860"/>
                  </a:lnTo>
                  <a:lnTo>
                    <a:pt x="482339" y="726422"/>
                  </a:lnTo>
                  <a:lnTo>
                    <a:pt x="432874" y="720453"/>
                  </a:lnTo>
                  <a:lnTo>
                    <a:pt x="383017" y="714679"/>
                  </a:lnTo>
                  <a:lnTo>
                    <a:pt x="333118" y="708825"/>
                  </a:lnTo>
                  <a:lnTo>
                    <a:pt x="283527" y="702616"/>
                  </a:lnTo>
                  <a:lnTo>
                    <a:pt x="234592" y="695778"/>
                  </a:lnTo>
                  <a:lnTo>
                    <a:pt x="186663" y="688036"/>
                  </a:lnTo>
                  <a:lnTo>
                    <a:pt x="152910" y="666905"/>
                  </a:lnTo>
                  <a:lnTo>
                    <a:pt x="149731" y="652357"/>
                  </a:lnTo>
                  <a:lnTo>
                    <a:pt x="153599" y="636602"/>
                  </a:lnTo>
                  <a:lnTo>
                    <a:pt x="163636" y="625918"/>
                  </a:lnTo>
                  <a:lnTo>
                    <a:pt x="177647" y="619758"/>
                  </a:lnTo>
                  <a:lnTo>
                    <a:pt x="193438" y="617574"/>
                  </a:lnTo>
                  <a:lnTo>
                    <a:pt x="240704" y="615097"/>
                  </a:lnTo>
                  <a:lnTo>
                    <a:pt x="289727" y="610511"/>
                  </a:lnTo>
                  <a:lnTo>
                    <a:pt x="339696" y="604798"/>
                  </a:lnTo>
                  <a:lnTo>
                    <a:pt x="389797" y="598939"/>
                  </a:lnTo>
                  <a:lnTo>
                    <a:pt x="439217" y="593914"/>
                  </a:lnTo>
                  <a:lnTo>
                    <a:pt x="487142" y="590705"/>
                  </a:lnTo>
                  <a:lnTo>
                    <a:pt x="526157" y="572831"/>
                  </a:lnTo>
                  <a:lnTo>
                    <a:pt x="531854" y="557648"/>
                  </a:lnTo>
                  <a:lnTo>
                    <a:pt x="531602" y="537284"/>
                  </a:lnTo>
                  <a:lnTo>
                    <a:pt x="498819" y="508771"/>
                  </a:lnTo>
                  <a:lnTo>
                    <a:pt x="445588" y="494032"/>
                  </a:lnTo>
                  <a:lnTo>
                    <a:pt x="392146" y="480610"/>
                  </a:lnTo>
                  <a:lnTo>
                    <a:pt x="345365" y="460309"/>
                  </a:lnTo>
                  <a:lnTo>
                    <a:pt x="312115" y="424930"/>
                  </a:lnTo>
                  <a:lnTo>
                    <a:pt x="298744" y="385409"/>
                  </a:lnTo>
                  <a:lnTo>
                    <a:pt x="296489" y="343064"/>
                  </a:lnTo>
                  <a:lnTo>
                    <a:pt x="302114" y="298975"/>
                  </a:lnTo>
                  <a:lnTo>
                    <a:pt x="312381" y="254221"/>
                  </a:lnTo>
                  <a:lnTo>
                    <a:pt x="324055" y="209882"/>
                  </a:lnTo>
                  <a:lnTo>
                    <a:pt x="335610" y="158419"/>
                  </a:lnTo>
                  <a:lnTo>
                    <a:pt x="343916" y="106161"/>
                  </a:lnTo>
                  <a:lnTo>
                    <a:pt x="348932" y="53292"/>
                  </a:lnTo>
                  <a:lnTo>
                    <a:pt x="350616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9705260" y="6991904"/>
              <a:ext cx="136525" cy="147955"/>
            </a:xfrm>
            <a:custGeom>
              <a:avLst/>
              <a:gdLst/>
              <a:ahLst/>
              <a:cxnLst/>
              <a:rect l="l" t="t" r="r" b="b"/>
              <a:pathLst>
                <a:path w="136525" h="147954">
                  <a:moveTo>
                    <a:pt x="0" y="0"/>
                  </a:moveTo>
                  <a:lnTo>
                    <a:pt x="45023" y="147824"/>
                  </a:lnTo>
                  <a:lnTo>
                    <a:pt x="136269" y="23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9281052" y="4706444"/>
              <a:ext cx="245110" cy="349885"/>
            </a:xfrm>
            <a:custGeom>
              <a:avLst/>
              <a:gdLst/>
              <a:ahLst/>
              <a:cxnLst/>
              <a:rect l="l" t="t" r="r" b="b"/>
              <a:pathLst>
                <a:path w="245109" h="349885">
                  <a:moveTo>
                    <a:pt x="0" y="0"/>
                  </a:moveTo>
                  <a:lnTo>
                    <a:pt x="235796" y="336751"/>
                  </a:lnTo>
                  <a:lnTo>
                    <a:pt x="244804" y="349617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9460237" y="5003557"/>
              <a:ext cx="135890" cy="153035"/>
            </a:xfrm>
            <a:custGeom>
              <a:avLst/>
              <a:gdLst/>
              <a:ahLst/>
              <a:cxnLst/>
              <a:rect l="l" t="t" r="r" b="b"/>
              <a:pathLst>
                <a:path w="135890" h="153035">
                  <a:moveTo>
                    <a:pt x="113219" y="0"/>
                  </a:moveTo>
                  <a:lnTo>
                    <a:pt x="0" y="79277"/>
                  </a:lnTo>
                  <a:lnTo>
                    <a:pt x="135886" y="152858"/>
                  </a:lnTo>
                  <a:lnTo>
                    <a:pt x="113219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9575781" y="5138103"/>
              <a:ext cx="271780" cy="369570"/>
            </a:xfrm>
            <a:custGeom>
              <a:avLst/>
              <a:gdLst/>
              <a:ahLst/>
              <a:cxnLst/>
              <a:rect l="l" t="t" r="r" b="b"/>
              <a:pathLst>
                <a:path w="271779" h="369570">
                  <a:moveTo>
                    <a:pt x="25731" y="0"/>
                  </a:moveTo>
                  <a:lnTo>
                    <a:pt x="271598" y="351133"/>
                  </a:lnTo>
                  <a:lnTo>
                    <a:pt x="245866" y="369151"/>
                  </a:lnTo>
                  <a:lnTo>
                    <a:pt x="0" y="18017"/>
                  </a:lnTo>
                  <a:lnTo>
                    <a:pt x="25731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10181103" y="4752840"/>
              <a:ext cx="274955" cy="327025"/>
            </a:xfrm>
            <a:custGeom>
              <a:avLst/>
              <a:gdLst/>
              <a:ahLst/>
              <a:cxnLst/>
              <a:rect l="l" t="t" r="r" b="b"/>
              <a:pathLst>
                <a:path w="274954" h="327025">
                  <a:moveTo>
                    <a:pt x="274344" y="0"/>
                  </a:moveTo>
                  <a:lnTo>
                    <a:pt x="10095" y="314919"/>
                  </a:lnTo>
                  <a:lnTo>
                    <a:pt x="0" y="326951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0102356" y="5023338"/>
              <a:ext cx="142240" cy="150495"/>
            </a:xfrm>
            <a:custGeom>
              <a:avLst/>
              <a:gdLst/>
              <a:ahLst/>
              <a:cxnLst/>
              <a:rect l="l" t="t" r="r" b="b"/>
              <a:pathLst>
                <a:path w="142240" h="150495">
                  <a:moveTo>
                    <a:pt x="35903" y="0"/>
                  </a:moveTo>
                  <a:lnTo>
                    <a:pt x="0" y="150301"/>
                  </a:lnTo>
                  <a:lnTo>
                    <a:pt x="141783" y="88843"/>
                  </a:lnTo>
                  <a:lnTo>
                    <a:pt x="35903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9821841" y="5153912"/>
              <a:ext cx="299720" cy="348615"/>
            </a:xfrm>
            <a:custGeom>
              <a:avLst/>
              <a:gdLst/>
              <a:ahLst/>
              <a:cxnLst/>
              <a:rect l="l" t="t" r="r" b="b"/>
              <a:pathLst>
                <a:path w="299720" h="348614">
                  <a:moveTo>
                    <a:pt x="299597" y="20191"/>
                  </a:moveTo>
                  <a:lnTo>
                    <a:pt x="24063" y="348560"/>
                  </a:lnTo>
                  <a:lnTo>
                    <a:pt x="0" y="328368"/>
                  </a:lnTo>
                  <a:lnTo>
                    <a:pt x="275534" y="0"/>
                  </a:lnTo>
                  <a:lnTo>
                    <a:pt x="299597" y="20191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3" name="object 593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5956" y="544204"/>
              <a:ext cx="11405925" cy="10780058"/>
            </a:xfrm>
            <a:prstGeom prst="rect">
              <a:avLst/>
            </a:prstGeom>
          </p:spPr>
        </p:pic>
        <p:sp>
          <p:nvSpPr>
            <p:cNvPr id="594" name="object 594"/>
            <p:cNvSpPr/>
            <p:nvPr/>
          </p:nvSpPr>
          <p:spPr>
            <a:xfrm>
              <a:off x="6615992" y="417573"/>
              <a:ext cx="1440815" cy="722630"/>
            </a:xfrm>
            <a:custGeom>
              <a:avLst/>
              <a:gdLst/>
              <a:ahLst/>
              <a:cxnLst/>
              <a:rect l="l" t="t" r="r" b="b"/>
              <a:pathLst>
                <a:path w="1440815" h="722630">
                  <a:moveTo>
                    <a:pt x="0" y="603360"/>
                  </a:moveTo>
                  <a:lnTo>
                    <a:pt x="41903" y="592444"/>
                  </a:lnTo>
                  <a:lnTo>
                    <a:pt x="68692" y="585855"/>
                  </a:lnTo>
                  <a:lnTo>
                    <a:pt x="123194" y="571670"/>
                  </a:lnTo>
                  <a:lnTo>
                    <a:pt x="176014" y="553014"/>
                  </a:lnTo>
                  <a:lnTo>
                    <a:pt x="222646" y="526488"/>
                  </a:lnTo>
                  <a:lnTo>
                    <a:pt x="258583" y="488692"/>
                  </a:lnTo>
                  <a:lnTo>
                    <a:pt x="275386" y="447758"/>
                  </a:lnTo>
                  <a:lnTo>
                    <a:pt x="280473" y="402923"/>
                  </a:lnTo>
                  <a:lnTo>
                    <a:pt x="280712" y="356460"/>
                  </a:lnTo>
                  <a:lnTo>
                    <a:pt x="282971" y="310644"/>
                  </a:lnTo>
                  <a:lnTo>
                    <a:pt x="301187" y="272989"/>
                  </a:lnTo>
                  <a:lnTo>
                    <a:pt x="337443" y="263118"/>
                  </a:lnTo>
                  <a:lnTo>
                    <a:pt x="354047" y="270157"/>
                  </a:lnTo>
                  <a:lnTo>
                    <a:pt x="396066" y="348718"/>
                  </a:lnTo>
                  <a:lnTo>
                    <a:pt x="413102" y="398138"/>
                  </a:lnTo>
                  <a:lnTo>
                    <a:pt x="428685" y="448121"/>
                  </a:lnTo>
                  <a:lnTo>
                    <a:pt x="443760" y="498287"/>
                  </a:lnTo>
                  <a:lnTo>
                    <a:pt x="459272" y="548262"/>
                  </a:lnTo>
                  <a:lnTo>
                    <a:pt x="476165" y="597668"/>
                  </a:lnTo>
                  <a:lnTo>
                    <a:pt x="495384" y="646128"/>
                  </a:lnTo>
                  <a:lnTo>
                    <a:pt x="517873" y="693266"/>
                  </a:lnTo>
                  <a:lnTo>
                    <a:pt x="552539" y="722201"/>
                  </a:lnTo>
                  <a:lnTo>
                    <a:pt x="569193" y="719914"/>
                  </a:lnTo>
                  <a:lnTo>
                    <a:pt x="583026" y="710891"/>
                  </a:lnTo>
                  <a:lnTo>
                    <a:pt x="590869" y="698003"/>
                  </a:lnTo>
                  <a:lnTo>
                    <a:pt x="594078" y="682881"/>
                  </a:lnTo>
                  <a:lnTo>
                    <a:pt x="594008" y="667154"/>
                  </a:lnTo>
                  <a:lnTo>
                    <a:pt x="588007" y="614695"/>
                  </a:lnTo>
                  <a:lnTo>
                    <a:pt x="579061" y="563187"/>
                  </a:lnTo>
                  <a:lnTo>
                    <a:pt x="567830" y="512426"/>
                  </a:lnTo>
                  <a:lnTo>
                    <a:pt x="554979" y="462212"/>
                  </a:lnTo>
                  <a:lnTo>
                    <a:pt x="541170" y="412340"/>
                  </a:lnTo>
                  <a:lnTo>
                    <a:pt x="527067" y="362611"/>
                  </a:lnTo>
                  <a:lnTo>
                    <a:pt x="513332" y="312820"/>
                  </a:lnTo>
                  <a:lnTo>
                    <a:pt x="500628" y="262766"/>
                  </a:lnTo>
                  <a:lnTo>
                    <a:pt x="489619" y="212247"/>
                  </a:lnTo>
                  <a:lnTo>
                    <a:pt x="480967" y="161060"/>
                  </a:lnTo>
                  <a:lnTo>
                    <a:pt x="475335" y="109003"/>
                  </a:lnTo>
                  <a:lnTo>
                    <a:pt x="475925" y="89558"/>
                  </a:lnTo>
                  <a:lnTo>
                    <a:pt x="481211" y="71193"/>
                  </a:lnTo>
                  <a:lnTo>
                    <a:pt x="492196" y="56255"/>
                  </a:lnTo>
                  <a:lnTo>
                    <a:pt x="509879" y="47090"/>
                  </a:lnTo>
                  <a:lnTo>
                    <a:pt x="527956" y="46650"/>
                  </a:lnTo>
                  <a:lnTo>
                    <a:pt x="542193" y="54012"/>
                  </a:lnTo>
                  <a:lnTo>
                    <a:pt x="553017" y="66663"/>
                  </a:lnTo>
                  <a:lnTo>
                    <a:pt x="560853" y="82089"/>
                  </a:lnTo>
                  <a:lnTo>
                    <a:pt x="580147" y="129071"/>
                  </a:lnTo>
                  <a:lnTo>
                    <a:pt x="599858" y="175884"/>
                  </a:lnTo>
                  <a:lnTo>
                    <a:pt x="620028" y="222507"/>
                  </a:lnTo>
                  <a:lnTo>
                    <a:pt x="640698" y="268918"/>
                  </a:lnTo>
                  <a:lnTo>
                    <a:pt x="661910" y="315092"/>
                  </a:lnTo>
                  <a:lnTo>
                    <a:pt x="683705" y="361009"/>
                  </a:lnTo>
                  <a:lnTo>
                    <a:pt x="706125" y="406644"/>
                  </a:lnTo>
                  <a:lnTo>
                    <a:pt x="729209" y="451976"/>
                  </a:lnTo>
                  <a:lnTo>
                    <a:pt x="753000" y="496982"/>
                  </a:lnTo>
                  <a:lnTo>
                    <a:pt x="777540" y="541639"/>
                  </a:lnTo>
                  <a:lnTo>
                    <a:pt x="802868" y="585924"/>
                  </a:lnTo>
                  <a:lnTo>
                    <a:pt x="846103" y="616198"/>
                  </a:lnTo>
                  <a:lnTo>
                    <a:pt x="864249" y="611001"/>
                  </a:lnTo>
                  <a:lnTo>
                    <a:pt x="874698" y="601669"/>
                  </a:lnTo>
                  <a:lnTo>
                    <a:pt x="879632" y="590152"/>
                  </a:lnTo>
                  <a:lnTo>
                    <a:pt x="880381" y="577509"/>
                  </a:lnTo>
                  <a:lnTo>
                    <a:pt x="878273" y="564800"/>
                  </a:lnTo>
                  <a:lnTo>
                    <a:pt x="866182" y="519467"/>
                  </a:lnTo>
                  <a:lnTo>
                    <a:pt x="852560" y="473261"/>
                  </a:lnTo>
                  <a:lnTo>
                    <a:pt x="837802" y="426380"/>
                  </a:lnTo>
                  <a:lnTo>
                    <a:pt x="822307" y="379027"/>
                  </a:lnTo>
                  <a:lnTo>
                    <a:pt x="806470" y="331401"/>
                  </a:lnTo>
                  <a:lnTo>
                    <a:pt x="790687" y="283704"/>
                  </a:lnTo>
                  <a:lnTo>
                    <a:pt x="775356" y="236134"/>
                  </a:lnTo>
                  <a:lnTo>
                    <a:pt x="760873" y="188894"/>
                  </a:lnTo>
                  <a:lnTo>
                    <a:pt x="747634" y="142184"/>
                  </a:lnTo>
                  <a:lnTo>
                    <a:pt x="745367" y="128374"/>
                  </a:lnTo>
                  <a:lnTo>
                    <a:pt x="746592" y="114722"/>
                  </a:lnTo>
                  <a:lnTo>
                    <a:pt x="752520" y="102663"/>
                  </a:lnTo>
                  <a:lnTo>
                    <a:pt x="764361" y="93634"/>
                  </a:lnTo>
                  <a:lnTo>
                    <a:pt x="780276" y="90481"/>
                  </a:lnTo>
                  <a:lnTo>
                    <a:pt x="794200" y="95062"/>
                  </a:lnTo>
                  <a:lnTo>
                    <a:pt x="805704" y="105157"/>
                  </a:lnTo>
                  <a:lnTo>
                    <a:pt x="814357" y="118546"/>
                  </a:lnTo>
                  <a:lnTo>
                    <a:pt x="836577" y="160336"/>
                  </a:lnTo>
                  <a:lnTo>
                    <a:pt x="861452" y="202829"/>
                  </a:lnTo>
                  <a:lnTo>
                    <a:pt x="887747" y="245702"/>
                  </a:lnTo>
                  <a:lnTo>
                    <a:pt x="914231" y="288632"/>
                  </a:lnTo>
                  <a:lnTo>
                    <a:pt x="939671" y="331298"/>
                  </a:lnTo>
                  <a:lnTo>
                    <a:pt x="962833" y="373376"/>
                  </a:lnTo>
                  <a:lnTo>
                    <a:pt x="971024" y="385886"/>
                  </a:lnTo>
                  <a:lnTo>
                    <a:pt x="981942" y="395828"/>
                  </a:lnTo>
                  <a:lnTo>
                    <a:pt x="995521" y="401182"/>
                  </a:lnTo>
                  <a:lnTo>
                    <a:pt x="1011690" y="399929"/>
                  </a:lnTo>
                  <a:lnTo>
                    <a:pt x="1030039" y="391094"/>
                  </a:lnTo>
                  <a:lnTo>
                    <a:pt x="1039468" y="379256"/>
                  </a:lnTo>
                  <a:lnTo>
                    <a:pt x="1042592" y="365105"/>
                  </a:lnTo>
                  <a:lnTo>
                    <a:pt x="1042026" y="349333"/>
                  </a:lnTo>
                  <a:lnTo>
                    <a:pt x="1032887" y="294860"/>
                  </a:lnTo>
                  <a:lnTo>
                    <a:pt x="1022466" y="240753"/>
                  </a:lnTo>
                  <a:lnTo>
                    <a:pt x="1021095" y="189776"/>
                  </a:lnTo>
                  <a:lnTo>
                    <a:pt x="1039107" y="144689"/>
                  </a:lnTo>
                  <a:lnTo>
                    <a:pt x="1069274" y="115869"/>
                  </a:lnTo>
                  <a:lnTo>
                    <a:pt x="1106699" y="95929"/>
                  </a:lnTo>
                  <a:lnTo>
                    <a:pt x="1149034" y="82393"/>
                  </a:lnTo>
                  <a:lnTo>
                    <a:pt x="1193934" y="72785"/>
                  </a:lnTo>
                  <a:lnTo>
                    <a:pt x="1239052" y="64627"/>
                  </a:lnTo>
                  <a:lnTo>
                    <a:pt x="1290577" y="53350"/>
                  </a:lnTo>
                  <a:lnTo>
                    <a:pt x="1341450" y="38793"/>
                  </a:lnTo>
                  <a:lnTo>
                    <a:pt x="1391485" y="20996"/>
                  </a:lnTo>
                  <a:lnTo>
                    <a:pt x="1440496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6497866" y="5"/>
              <a:ext cx="1847214" cy="1083945"/>
            </a:xfrm>
            <a:custGeom>
              <a:avLst/>
              <a:gdLst/>
              <a:ahLst/>
              <a:cxnLst/>
              <a:rect l="l" t="t" r="r" b="b"/>
              <a:pathLst>
                <a:path w="1847215" h="1083945">
                  <a:moveTo>
                    <a:pt x="151587" y="1083411"/>
                  </a:moveTo>
                  <a:lnTo>
                    <a:pt x="114947" y="950137"/>
                  </a:lnTo>
                  <a:lnTo>
                    <a:pt x="0" y="1053414"/>
                  </a:lnTo>
                  <a:lnTo>
                    <a:pt x="151587" y="1083411"/>
                  </a:lnTo>
                  <a:close/>
                </a:path>
                <a:path w="1847215" h="1083945">
                  <a:moveTo>
                    <a:pt x="1846719" y="0"/>
                  </a:moveTo>
                  <a:lnTo>
                    <a:pt x="1736864" y="0"/>
                  </a:lnTo>
                  <a:lnTo>
                    <a:pt x="1732330" y="75514"/>
                  </a:lnTo>
                  <a:lnTo>
                    <a:pt x="1846719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8007549" y="56959"/>
              <a:ext cx="241935" cy="387350"/>
            </a:xfrm>
            <a:custGeom>
              <a:avLst/>
              <a:gdLst/>
              <a:ahLst/>
              <a:cxnLst/>
              <a:rect l="l" t="t" r="r" b="b"/>
              <a:pathLst>
                <a:path w="241934" h="387350">
                  <a:moveTo>
                    <a:pt x="241531" y="15706"/>
                  </a:moveTo>
                  <a:lnTo>
                    <a:pt x="27204" y="386932"/>
                  </a:lnTo>
                  <a:lnTo>
                    <a:pt x="0" y="371226"/>
                  </a:lnTo>
                  <a:lnTo>
                    <a:pt x="214327" y="0"/>
                  </a:lnTo>
                  <a:lnTo>
                    <a:pt x="241531" y="15706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8546877" y="573303"/>
              <a:ext cx="412750" cy="110489"/>
            </a:xfrm>
            <a:custGeom>
              <a:avLst/>
              <a:gdLst/>
              <a:ahLst/>
              <a:cxnLst/>
              <a:rect l="l" t="t" r="r" b="b"/>
              <a:pathLst>
                <a:path w="412750" h="110490">
                  <a:moveTo>
                    <a:pt x="412261" y="110465"/>
                  </a:moveTo>
                  <a:lnTo>
                    <a:pt x="15171" y="4065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8428541" y="510612"/>
              <a:ext cx="151765" cy="133985"/>
            </a:xfrm>
            <a:custGeom>
              <a:avLst/>
              <a:gdLst/>
              <a:ahLst/>
              <a:cxnLst/>
              <a:rect l="l" t="t" r="r" b="b"/>
              <a:pathLst>
                <a:path w="151765" h="133984">
                  <a:moveTo>
                    <a:pt x="151393" y="0"/>
                  </a:moveTo>
                  <a:lnTo>
                    <a:pt x="0" y="30983"/>
                  </a:lnTo>
                  <a:lnTo>
                    <a:pt x="115620" y="133514"/>
                  </a:lnTo>
                  <a:lnTo>
                    <a:pt x="151393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8022135" y="417799"/>
              <a:ext cx="422275" cy="141605"/>
            </a:xfrm>
            <a:custGeom>
              <a:avLst/>
              <a:gdLst/>
              <a:ahLst/>
              <a:cxnLst/>
              <a:rect l="l" t="t" r="r" b="b"/>
              <a:pathLst>
                <a:path w="422275" h="141604">
                  <a:moveTo>
                    <a:pt x="414049" y="141286"/>
                  </a:moveTo>
                  <a:lnTo>
                    <a:pt x="0" y="30342"/>
                  </a:lnTo>
                  <a:lnTo>
                    <a:pt x="8130" y="0"/>
                  </a:lnTo>
                  <a:lnTo>
                    <a:pt x="422179" y="110944"/>
                  </a:lnTo>
                  <a:lnTo>
                    <a:pt x="414049" y="141286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4056514" y="11284015"/>
              <a:ext cx="34290" cy="24765"/>
            </a:xfrm>
            <a:custGeom>
              <a:avLst/>
              <a:gdLst/>
              <a:ahLst/>
              <a:cxnLst/>
              <a:rect l="l" t="t" r="r" b="b"/>
              <a:pathLst>
                <a:path w="34289" h="24765">
                  <a:moveTo>
                    <a:pt x="27313" y="0"/>
                  </a:moveTo>
                  <a:lnTo>
                    <a:pt x="0" y="24540"/>
                  </a:lnTo>
                  <a:lnTo>
                    <a:pt x="34061" y="24540"/>
                  </a:lnTo>
                  <a:lnTo>
                    <a:pt x="27313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938362" y="3490279"/>
              <a:ext cx="1243330" cy="946150"/>
            </a:xfrm>
            <a:custGeom>
              <a:avLst/>
              <a:gdLst/>
              <a:ahLst/>
              <a:cxnLst/>
              <a:rect l="l" t="t" r="r" b="b"/>
              <a:pathLst>
                <a:path w="1243330" h="946150">
                  <a:moveTo>
                    <a:pt x="1242773" y="945826"/>
                  </a:moveTo>
                  <a:lnTo>
                    <a:pt x="1212369" y="914995"/>
                  </a:lnTo>
                  <a:lnTo>
                    <a:pt x="1193268" y="895089"/>
                  </a:lnTo>
                  <a:lnTo>
                    <a:pt x="1153732" y="854981"/>
                  </a:lnTo>
                  <a:lnTo>
                    <a:pt x="1111165" y="818566"/>
                  </a:lnTo>
                  <a:lnTo>
                    <a:pt x="1064877" y="791444"/>
                  </a:lnTo>
                  <a:lnTo>
                    <a:pt x="1014177" y="779220"/>
                  </a:lnTo>
                  <a:lnTo>
                    <a:pt x="970325" y="785135"/>
                  </a:lnTo>
                  <a:lnTo>
                    <a:pt x="928953" y="803147"/>
                  </a:lnTo>
                  <a:lnTo>
                    <a:pt x="888596" y="826171"/>
                  </a:lnTo>
                  <a:lnTo>
                    <a:pt x="847789" y="847123"/>
                  </a:lnTo>
                  <a:lnTo>
                    <a:pt x="834166" y="851881"/>
                  </a:lnTo>
                  <a:lnTo>
                    <a:pt x="820350" y="853479"/>
                  </a:lnTo>
                  <a:lnTo>
                    <a:pt x="806070" y="850175"/>
                  </a:lnTo>
                  <a:lnTo>
                    <a:pt x="791060" y="840227"/>
                  </a:lnTo>
                  <a:lnTo>
                    <a:pt x="779394" y="823713"/>
                  </a:lnTo>
                  <a:lnTo>
                    <a:pt x="777188" y="805813"/>
                  </a:lnTo>
                  <a:lnTo>
                    <a:pt x="782139" y="787868"/>
                  </a:lnTo>
                  <a:lnTo>
                    <a:pt x="824214" y="730143"/>
                  </a:lnTo>
                  <a:lnTo>
                    <a:pt x="858495" y="690679"/>
                  </a:lnTo>
                  <a:lnTo>
                    <a:pt x="893989" y="652193"/>
                  </a:lnTo>
                  <a:lnTo>
                    <a:pt x="929898" y="614054"/>
                  </a:lnTo>
                  <a:lnTo>
                    <a:pt x="965421" y="575633"/>
                  </a:lnTo>
                  <a:lnTo>
                    <a:pt x="999761" y="536301"/>
                  </a:lnTo>
                  <a:lnTo>
                    <a:pt x="1032120" y="495426"/>
                  </a:lnTo>
                  <a:lnTo>
                    <a:pt x="1061698" y="452381"/>
                  </a:lnTo>
                  <a:lnTo>
                    <a:pt x="1072046" y="422774"/>
                  </a:lnTo>
                  <a:lnTo>
                    <a:pt x="1069423" y="407892"/>
                  </a:lnTo>
                  <a:lnTo>
                    <a:pt x="1059115" y="394612"/>
                  </a:lnTo>
                  <a:lnTo>
                    <a:pt x="1044384" y="387145"/>
                  </a:lnTo>
                  <a:lnTo>
                    <a:pt x="1029302" y="386796"/>
                  </a:lnTo>
                  <a:lnTo>
                    <a:pt x="1014602" y="391578"/>
                  </a:lnTo>
                  <a:lnTo>
                    <a:pt x="958586" y="430928"/>
                  </a:lnTo>
                  <a:lnTo>
                    <a:pt x="918452" y="464431"/>
                  </a:lnTo>
                  <a:lnTo>
                    <a:pt x="880107" y="499537"/>
                  </a:lnTo>
                  <a:lnTo>
                    <a:pt x="843046" y="535774"/>
                  </a:lnTo>
                  <a:lnTo>
                    <a:pt x="806760" y="572668"/>
                  </a:lnTo>
                  <a:lnTo>
                    <a:pt x="770745" y="609747"/>
                  </a:lnTo>
                  <a:lnTo>
                    <a:pt x="734492" y="646537"/>
                  </a:lnTo>
                  <a:lnTo>
                    <a:pt x="697496" y="682566"/>
                  </a:lnTo>
                  <a:lnTo>
                    <a:pt x="659250" y="717360"/>
                  </a:lnTo>
                  <a:lnTo>
                    <a:pt x="619247" y="750446"/>
                  </a:lnTo>
                  <a:lnTo>
                    <a:pt x="576980" y="781351"/>
                  </a:lnTo>
                  <a:lnTo>
                    <a:pt x="541297" y="795168"/>
                  </a:lnTo>
                  <a:lnTo>
                    <a:pt x="522868" y="793124"/>
                  </a:lnTo>
                  <a:lnTo>
                    <a:pt x="506090" y="782392"/>
                  </a:lnTo>
                  <a:lnTo>
                    <a:pt x="496670" y="766957"/>
                  </a:lnTo>
                  <a:lnTo>
                    <a:pt x="495927" y="750946"/>
                  </a:lnTo>
                  <a:lnTo>
                    <a:pt x="501471" y="735247"/>
                  </a:lnTo>
                  <a:lnTo>
                    <a:pt x="510913" y="720748"/>
                  </a:lnTo>
                  <a:lnTo>
                    <a:pt x="541953" y="680549"/>
                  </a:lnTo>
                  <a:lnTo>
                    <a:pt x="572639" y="640071"/>
                  </a:lnTo>
                  <a:lnTo>
                    <a:pt x="602931" y="599292"/>
                  </a:lnTo>
                  <a:lnTo>
                    <a:pt x="632788" y="558186"/>
                  </a:lnTo>
                  <a:lnTo>
                    <a:pt x="662171" y="516728"/>
                  </a:lnTo>
                  <a:lnTo>
                    <a:pt x="691038" y="474895"/>
                  </a:lnTo>
                  <a:lnTo>
                    <a:pt x="719350" y="432662"/>
                  </a:lnTo>
                  <a:lnTo>
                    <a:pt x="747066" y="390004"/>
                  </a:lnTo>
                  <a:lnTo>
                    <a:pt x="774147" y="346897"/>
                  </a:lnTo>
                  <a:lnTo>
                    <a:pt x="800551" y="303317"/>
                  </a:lnTo>
                  <a:lnTo>
                    <a:pt x="826239" y="259239"/>
                  </a:lnTo>
                  <a:lnTo>
                    <a:pt x="835758" y="223347"/>
                  </a:lnTo>
                  <a:lnTo>
                    <a:pt x="830840" y="206660"/>
                  </a:lnTo>
                  <a:lnTo>
                    <a:pt x="817266" y="193544"/>
                  </a:lnTo>
                  <a:lnTo>
                    <a:pt x="803960" y="189160"/>
                  </a:lnTo>
                  <a:lnTo>
                    <a:pt x="791518" y="190646"/>
                  </a:lnTo>
                  <a:lnTo>
                    <a:pt x="737029" y="237636"/>
                  </a:lnTo>
                  <a:lnTo>
                    <a:pt x="703824" y="272537"/>
                  </a:lnTo>
                  <a:lnTo>
                    <a:pt x="670603" y="308757"/>
                  </a:lnTo>
                  <a:lnTo>
                    <a:pt x="637342" y="345853"/>
                  </a:lnTo>
                  <a:lnTo>
                    <a:pt x="604015" y="383382"/>
                  </a:lnTo>
                  <a:lnTo>
                    <a:pt x="570599" y="420898"/>
                  </a:lnTo>
                  <a:lnTo>
                    <a:pt x="537068" y="457960"/>
                  </a:lnTo>
                  <a:lnTo>
                    <a:pt x="503399" y="494123"/>
                  </a:lnTo>
                  <a:lnTo>
                    <a:pt x="469566" y="528944"/>
                  </a:lnTo>
                  <a:lnTo>
                    <a:pt x="432897" y="544472"/>
                  </a:lnTo>
                  <a:lnTo>
                    <a:pt x="419157" y="538732"/>
                  </a:lnTo>
                  <a:lnTo>
                    <a:pt x="408469" y="526526"/>
                  </a:lnTo>
                  <a:lnTo>
                    <a:pt x="405474" y="512177"/>
                  </a:lnTo>
                  <a:lnTo>
                    <a:pt x="408465" y="497167"/>
                  </a:lnTo>
                  <a:lnTo>
                    <a:pt x="415733" y="482978"/>
                  </a:lnTo>
                  <a:lnTo>
                    <a:pt x="440815" y="442840"/>
                  </a:lnTo>
                  <a:lnTo>
                    <a:pt x="465177" y="400052"/>
                  </a:lnTo>
                  <a:lnTo>
                    <a:pt x="489158" y="355843"/>
                  </a:lnTo>
                  <a:lnTo>
                    <a:pt x="513095" y="311442"/>
                  </a:lnTo>
                  <a:lnTo>
                    <a:pt x="537325" y="268078"/>
                  </a:lnTo>
                  <a:lnTo>
                    <a:pt x="562185" y="226979"/>
                  </a:lnTo>
                  <a:lnTo>
                    <a:pt x="568923" y="213631"/>
                  </a:lnTo>
                  <a:lnTo>
                    <a:pt x="572074" y="199204"/>
                  </a:lnTo>
                  <a:lnTo>
                    <a:pt x="569922" y="184768"/>
                  </a:lnTo>
                  <a:lnTo>
                    <a:pt x="560752" y="171392"/>
                  </a:lnTo>
                  <a:lnTo>
                    <a:pt x="543926" y="159918"/>
                  </a:lnTo>
                  <a:lnTo>
                    <a:pt x="528959" y="157672"/>
                  </a:lnTo>
                  <a:lnTo>
                    <a:pt x="515143" y="162042"/>
                  </a:lnTo>
                  <a:lnTo>
                    <a:pt x="501766" y="170418"/>
                  </a:lnTo>
                  <a:lnTo>
                    <a:pt x="459161" y="205569"/>
                  </a:lnTo>
                  <a:lnTo>
                    <a:pt x="417513" y="241647"/>
                  </a:lnTo>
                  <a:lnTo>
                    <a:pt x="374051" y="268323"/>
                  </a:lnTo>
                  <a:lnTo>
                    <a:pt x="325999" y="275268"/>
                  </a:lnTo>
                  <a:lnTo>
                    <a:pt x="285956" y="263553"/>
                  </a:lnTo>
                  <a:lnTo>
                    <a:pt x="249976" y="241112"/>
                  </a:lnTo>
                  <a:lnTo>
                    <a:pt x="217086" y="211216"/>
                  </a:lnTo>
                  <a:lnTo>
                    <a:pt x="186315" y="177136"/>
                  </a:lnTo>
                  <a:lnTo>
                    <a:pt x="156690" y="142141"/>
                  </a:lnTo>
                  <a:lnTo>
                    <a:pt x="121162" y="103158"/>
                  </a:lnTo>
                  <a:lnTo>
                    <a:pt x="83119" y="66379"/>
                  </a:lnTo>
                  <a:lnTo>
                    <a:pt x="42688" y="31946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2121411" y="4375887"/>
              <a:ext cx="147320" cy="146685"/>
            </a:xfrm>
            <a:custGeom>
              <a:avLst/>
              <a:gdLst/>
              <a:ahLst/>
              <a:cxnLst/>
              <a:rect l="l" t="t" r="r" b="b"/>
              <a:pathLst>
                <a:path w="147319" h="146685">
                  <a:moveTo>
                    <a:pt x="97092" y="0"/>
                  </a:moveTo>
                  <a:lnTo>
                    <a:pt x="0" y="98369"/>
                  </a:lnTo>
                  <a:lnTo>
                    <a:pt x="146915" y="146277"/>
                  </a:lnTo>
                  <a:lnTo>
                    <a:pt x="97092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5956" y="3510863"/>
              <a:ext cx="427355" cy="0"/>
            </a:xfrm>
            <a:custGeom>
              <a:avLst/>
              <a:gdLst/>
              <a:ahLst/>
              <a:cxnLst/>
              <a:rect l="l" t="t" r="r" b="b"/>
              <a:pathLst>
                <a:path w="427355">
                  <a:moveTo>
                    <a:pt x="0" y="0"/>
                  </a:moveTo>
                  <a:lnTo>
                    <a:pt x="411098" y="0"/>
                  </a:lnTo>
                  <a:lnTo>
                    <a:pt x="426804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417055" y="3441756"/>
              <a:ext cx="138430" cy="138430"/>
            </a:xfrm>
            <a:custGeom>
              <a:avLst/>
              <a:gdLst/>
              <a:ahLst/>
              <a:cxnLst/>
              <a:rect l="l" t="t" r="r" b="b"/>
              <a:pathLst>
                <a:path w="138429" h="138429">
                  <a:moveTo>
                    <a:pt x="0" y="0"/>
                  </a:moveTo>
                  <a:lnTo>
                    <a:pt x="0" y="138215"/>
                  </a:lnTo>
                  <a:lnTo>
                    <a:pt x="138215" y="69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543360" y="3511653"/>
              <a:ext cx="429259" cy="0"/>
            </a:xfrm>
            <a:custGeom>
              <a:avLst/>
              <a:gdLst/>
              <a:ahLst/>
              <a:cxnLst/>
              <a:rect l="l" t="t" r="r" b="b"/>
              <a:pathLst>
                <a:path w="429259">
                  <a:moveTo>
                    <a:pt x="428655" y="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717568" y="2575464"/>
              <a:ext cx="110489" cy="412750"/>
            </a:xfrm>
            <a:custGeom>
              <a:avLst/>
              <a:gdLst/>
              <a:ahLst/>
              <a:cxnLst/>
              <a:rect l="l" t="t" r="r" b="b"/>
              <a:pathLst>
                <a:path w="110490" h="412750">
                  <a:moveTo>
                    <a:pt x="0" y="0"/>
                  </a:moveTo>
                  <a:lnTo>
                    <a:pt x="106399" y="397090"/>
                  </a:lnTo>
                  <a:lnTo>
                    <a:pt x="110465" y="412261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757215" y="2954669"/>
              <a:ext cx="133985" cy="151765"/>
            </a:xfrm>
            <a:custGeom>
              <a:avLst/>
              <a:gdLst/>
              <a:ahLst/>
              <a:cxnLst/>
              <a:rect l="l" t="t" r="r" b="b"/>
              <a:pathLst>
                <a:path w="133984" h="151764">
                  <a:moveTo>
                    <a:pt x="133506" y="0"/>
                  </a:moveTo>
                  <a:lnTo>
                    <a:pt x="0" y="35772"/>
                  </a:lnTo>
                  <a:lnTo>
                    <a:pt x="102525" y="151392"/>
                  </a:lnTo>
                  <a:lnTo>
                    <a:pt x="133506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840725" y="3090695"/>
              <a:ext cx="141605" cy="422275"/>
            </a:xfrm>
            <a:custGeom>
              <a:avLst/>
              <a:gdLst/>
              <a:ahLst/>
              <a:cxnLst/>
              <a:rect l="l" t="t" r="r" b="b"/>
              <a:pathLst>
                <a:path w="141605" h="422275">
                  <a:moveTo>
                    <a:pt x="30342" y="0"/>
                  </a:moveTo>
                  <a:lnTo>
                    <a:pt x="141286" y="414049"/>
                  </a:lnTo>
                  <a:lnTo>
                    <a:pt x="110944" y="422179"/>
                  </a:lnTo>
                  <a:lnTo>
                    <a:pt x="0" y="8130"/>
                  </a:lnTo>
                  <a:lnTo>
                    <a:pt x="30342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0227102" y="1539011"/>
              <a:ext cx="946150" cy="1243330"/>
            </a:xfrm>
            <a:custGeom>
              <a:avLst/>
              <a:gdLst/>
              <a:ahLst/>
              <a:cxnLst/>
              <a:rect l="l" t="t" r="r" b="b"/>
              <a:pathLst>
                <a:path w="946150" h="1243330">
                  <a:moveTo>
                    <a:pt x="945826" y="0"/>
                  </a:moveTo>
                  <a:lnTo>
                    <a:pt x="914995" y="30404"/>
                  </a:lnTo>
                  <a:lnTo>
                    <a:pt x="895089" y="49505"/>
                  </a:lnTo>
                  <a:lnTo>
                    <a:pt x="854981" y="89041"/>
                  </a:lnTo>
                  <a:lnTo>
                    <a:pt x="818566" y="131608"/>
                  </a:lnTo>
                  <a:lnTo>
                    <a:pt x="791444" y="177896"/>
                  </a:lnTo>
                  <a:lnTo>
                    <a:pt x="779220" y="228596"/>
                  </a:lnTo>
                  <a:lnTo>
                    <a:pt x="785135" y="272448"/>
                  </a:lnTo>
                  <a:lnTo>
                    <a:pt x="803147" y="313820"/>
                  </a:lnTo>
                  <a:lnTo>
                    <a:pt x="826171" y="354177"/>
                  </a:lnTo>
                  <a:lnTo>
                    <a:pt x="847123" y="394984"/>
                  </a:lnTo>
                  <a:lnTo>
                    <a:pt x="851881" y="408606"/>
                  </a:lnTo>
                  <a:lnTo>
                    <a:pt x="853479" y="422423"/>
                  </a:lnTo>
                  <a:lnTo>
                    <a:pt x="850175" y="436703"/>
                  </a:lnTo>
                  <a:lnTo>
                    <a:pt x="840227" y="451713"/>
                  </a:lnTo>
                  <a:lnTo>
                    <a:pt x="823713" y="463379"/>
                  </a:lnTo>
                  <a:lnTo>
                    <a:pt x="805813" y="465585"/>
                  </a:lnTo>
                  <a:lnTo>
                    <a:pt x="787868" y="460634"/>
                  </a:lnTo>
                  <a:lnTo>
                    <a:pt x="730143" y="418559"/>
                  </a:lnTo>
                  <a:lnTo>
                    <a:pt x="690679" y="384278"/>
                  </a:lnTo>
                  <a:lnTo>
                    <a:pt x="652193" y="348784"/>
                  </a:lnTo>
                  <a:lnTo>
                    <a:pt x="614054" y="312875"/>
                  </a:lnTo>
                  <a:lnTo>
                    <a:pt x="575633" y="277352"/>
                  </a:lnTo>
                  <a:lnTo>
                    <a:pt x="536301" y="243011"/>
                  </a:lnTo>
                  <a:lnTo>
                    <a:pt x="495426" y="210653"/>
                  </a:lnTo>
                  <a:lnTo>
                    <a:pt x="452381" y="181075"/>
                  </a:lnTo>
                  <a:lnTo>
                    <a:pt x="422774" y="170727"/>
                  </a:lnTo>
                  <a:lnTo>
                    <a:pt x="407892" y="173350"/>
                  </a:lnTo>
                  <a:lnTo>
                    <a:pt x="394612" y="183658"/>
                  </a:lnTo>
                  <a:lnTo>
                    <a:pt x="387145" y="198389"/>
                  </a:lnTo>
                  <a:lnTo>
                    <a:pt x="386796" y="213471"/>
                  </a:lnTo>
                  <a:lnTo>
                    <a:pt x="391578" y="228171"/>
                  </a:lnTo>
                  <a:lnTo>
                    <a:pt x="430928" y="284187"/>
                  </a:lnTo>
                  <a:lnTo>
                    <a:pt x="464431" y="324321"/>
                  </a:lnTo>
                  <a:lnTo>
                    <a:pt x="499537" y="362666"/>
                  </a:lnTo>
                  <a:lnTo>
                    <a:pt x="535774" y="399727"/>
                  </a:lnTo>
                  <a:lnTo>
                    <a:pt x="572668" y="436013"/>
                  </a:lnTo>
                  <a:lnTo>
                    <a:pt x="609747" y="472028"/>
                  </a:lnTo>
                  <a:lnTo>
                    <a:pt x="646537" y="508281"/>
                  </a:lnTo>
                  <a:lnTo>
                    <a:pt x="682566" y="545277"/>
                  </a:lnTo>
                  <a:lnTo>
                    <a:pt x="717360" y="583523"/>
                  </a:lnTo>
                  <a:lnTo>
                    <a:pt x="750446" y="623526"/>
                  </a:lnTo>
                  <a:lnTo>
                    <a:pt x="781351" y="665793"/>
                  </a:lnTo>
                  <a:lnTo>
                    <a:pt x="795168" y="701476"/>
                  </a:lnTo>
                  <a:lnTo>
                    <a:pt x="793124" y="719905"/>
                  </a:lnTo>
                  <a:lnTo>
                    <a:pt x="782392" y="736683"/>
                  </a:lnTo>
                  <a:lnTo>
                    <a:pt x="766957" y="746103"/>
                  </a:lnTo>
                  <a:lnTo>
                    <a:pt x="750946" y="746846"/>
                  </a:lnTo>
                  <a:lnTo>
                    <a:pt x="735247" y="741302"/>
                  </a:lnTo>
                  <a:lnTo>
                    <a:pt x="720748" y="731860"/>
                  </a:lnTo>
                  <a:lnTo>
                    <a:pt x="680549" y="700820"/>
                  </a:lnTo>
                  <a:lnTo>
                    <a:pt x="640071" y="670134"/>
                  </a:lnTo>
                  <a:lnTo>
                    <a:pt x="599292" y="639842"/>
                  </a:lnTo>
                  <a:lnTo>
                    <a:pt x="558186" y="609984"/>
                  </a:lnTo>
                  <a:lnTo>
                    <a:pt x="516728" y="580602"/>
                  </a:lnTo>
                  <a:lnTo>
                    <a:pt x="474895" y="551735"/>
                  </a:lnTo>
                  <a:lnTo>
                    <a:pt x="432662" y="523423"/>
                  </a:lnTo>
                  <a:lnTo>
                    <a:pt x="390004" y="495707"/>
                  </a:lnTo>
                  <a:lnTo>
                    <a:pt x="346897" y="468626"/>
                  </a:lnTo>
                  <a:lnTo>
                    <a:pt x="303317" y="442222"/>
                  </a:lnTo>
                  <a:lnTo>
                    <a:pt x="259239" y="416534"/>
                  </a:lnTo>
                  <a:lnTo>
                    <a:pt x="223347" y="407015"/>
                  </a:lnTo>
                  <a:lnTo>
                    <a:pt x="206660" y="411933"/>
                  </a:lnTo>
                  <a:lnTo>
                    <a:pt x="193544" y="425507"/>
                  </a:lnTo>
                  <a:lnTo>
                    <a:pt x="189160" y="438813"/>
                  </a:lnTo>
                  <a:lnTo>
                    <a:pt x="190646" y="451255"/>
                  </a:lnTo>
                  <a:lnTo>
                    <a:pt x="237636" y="505744"/>
                  </a:lnTo>
                  <a:lnTo>
                    <a:pt x="272537" y="538949"/>
                  </a:lnTo>
                  <a:lnTo>
                    <a:pt x="308757" y="572170"/>
                  </a:lnTo>
                  <a:lnTo>
                    <a:pt x="345853" y="605431"/>
                  </a:lnTo>
                  <a:lnTo>
                    <a:pt x="383382" y="638758"/>
                  </a:lnTo>
                  <a:lnTo>
                    <a:pt x="420898" y="672174"/>
                  </a:lnTo>
                  <a:lnTo>
                    <a:pt x="457960" y="705705"/>
                  </a:lnTo>
                  <a:lnTo>
                    <a:pt x="494123" y="739374"/>
                  </a:lnTo>
                  <a:lnTo>
                    <a:pt x="528944" y="773207"/>
                  </a:lnTo>
                  <a:lnTo>
                    <a:pt x="544472" y="809876"/>
                  </a:lnTo>
                  <a:lnTo>
                    <a:pt x="538732" y="823616"/>
                  </a:lnTo>
                  <a:lnTo>
                    <a:pt x="526526" y="834304"/>
                  </a:lnTo>
                  <a:lnTo>
                    <a:pt x="512177" y="837299"/>
                  </a:lnTo>
                  <a:lnTo>
                    <a:pt x="497167" y="834308"/>
                  </a:lnTo>
                  <a:lnTo>
                    <a:pt x="482978" y="827040"/>
                  </a:lnTo>
                  <a:lnTo>
                    <a:pt x="442840" y="801958"/>
                  </a:lnTo>
                  <a:lnTo>
                    <a:pt x="400052" y="777596"/>
                  </a:lnTo>
                  <a:lnTo>
                    <a:pt x="355843" y="753615"/>
                  </a:lnTo>
                  <a:lnTo>
                    <a:pt x="311442" y="729678"/>
                  </a:lnTo>
                  <a:lnTo>
                    <a:pt x="268078" y="705448"/>
                  </a:lnTo>
                  <a:lnTo>
                    <a:pt x="226979" y="680588"/>
                  </a:lnTo>
                  <a:lnTo>
                    <a:pt x="213631" y="673850"/>
                  </a:lnTo>
                  <a:lnTo>
                    <a:pt x="199204" y="670699"/>
                  </a:lnTo>
                  <a:lnTo>
                    <a:pt x="184768" y="672851"/>
                  </a:lnTo>
                  <a:lnTo>
                    <a:pt x="171392" y="682021"/>
                  </a:lnTo>
                  <a:lnTo>
                    <a:pt x="159918" y="698847"/>
                  </a:lnTo>
                  <a:lnTo>
                    <a:pt x="157672" y="713814"/>
                  </a:lnTo>
                  <a:lnTo>
                    <a:pt x="162042" y="727630"/>
                  </a:lnTo>
                  <a:lnTo>
                    <a:pt x="170418" y="741007"/>
                  </a:lnTo>
                  <a:lnTo>
                    <a:pt x="205569" y="783612"/>
                  </a:lnTo>
                  <a:lnTo>
                    <a:pt x="241647" y="825260"/>
                  </a:lnTo>
                  <a:lnTo>
                    <a:pt x="268323" y="868722"/>
                  </a:lnTo>
                  <a:lnTo>
                    <a:pt x="275268" y="916774"/>
                  </a:lnTo>
                  <a:lnTo>
                    <a:pt x="263553" y="956817"/>
                  </a:lnTo>
                  <a:lnTo>
                    <a:pt x="241112" y="992797"/>
                  </a:lnTo>
                  <a:lnTo>
                    <a:pt x="211216" y="1025687"/>
                  </a:lnTo>
                  <a:lnTo>
                    <a:pt x="177136" y="1056458"/>
                  </a:lnTo>
                  <a:lnTo>
                    <a:pt x="142141" y="1086083"/>
                  </a:lnTo>
                  <a:lnTo>
                    <a:pt x="103158" y="1121611"/>
                  </a:lnTo>
                  <a:lnTo>
                    <a:pt x="66379" y="1159654"/>
                  </a:lnTo>
                  <a:lnTo>
                    <a:pt x="31946" y="1200085"/>
                  </a:lnTo>
                  <a:lnTo>
                    <a:pt x="0" y="1242773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1112708" y="1451820"/>
              <a:ext cx="146685" cy="147320"/>
            </a:xfrm>
            <a:custGeom>
              <a:avLst/>
              <a:gdLst/>
              <a:ahLst/>
              <a:cxnLst/>
              <a:rect l="l" t="t" r="r" b="b"/>
              <a:pathLst>
                <a:path w="146684" h="147319">
                  <a:moveTo>
                    <a:pt x="146278" y="0"/>
                  </a:moveTo>
                  <a:lnTo>
                    <a:pt x="0" y="49823"/>
                  </a:lnTo>
                  <a:lnTo>
                    <a:pt x="98373" y="146915"/>
                  </a:lnTo>
                  <a:lnTo>
                    <a:pt x="146278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10247688" y="3287387"/>
              <a:ext cx="0" cy="427355"/>
            </a:xfrm>
            <a:custGeom>
              <a:avLst/>
              <a:gdLst/>
              <a:ahLst/>
              <a:cxnLst/>
              <a:rect l="l" t="t" r="r" b="b"/>
              <a:pathLst>
                <a:path h="427354">
                  <a:moveTo>
                    <a:pt x="0" y="426804"/>
                  </a:moveTo>
                  <a:lnTo>
                    <a:pt x="0" y="15706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0178580" y="3164877"/>
              <a:ext cx="138430" cy="138430"/>
            </a:xfrm>
            <a:custGeom>
              <a:avLst/>
              <a:gdLst/>
              <a:ahLst/>
              <a:cxnLst/>
              <a:rect l="l" t="t" r="r" b="b"/>
              <a:pathLst>
                <a:path w="138429" h="138429">
                  <a:moveTo>
                    <a:pt x="69107" y="0"/>
                  </a:moveTo>
                  <a:lnTo>
                    <a:pt x="0" y="138215"/>
                  </a:lnTo>
                  <a:lnTo>
                    <a:pt x="138215" y="138215"/>
                  </a:lnTo>
                  <a:lnTo>
                    <a:pt x="69107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0248477" y="2748131"/>
              <a:ext cx="0" cy="429259"/>
            </a:xfrm>
            <a:custGeom>
              <a:avLst/>
              <a:gdLst/>
              <a:ahLst/>
              <a:cxnLst/>
              <a:rect l="l" t="t" r="r" b="b"/>
              <a:pathLst>
                <a:path h="429260">
                  <a:moveTo>
                    <a:pt x="0" y="0"/>
                  </a:moveTo>
                  <a:lnTo>
                    <a:pt x="0" y="428655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9312289" y="2892114"/>
              <a:ext cx="412750" cy="110489"/>
            </a:xfrm>
            <a:custGeom>
              <a:avLst/>
              <a:gdLst/>
              <a:ahLst/>
              <a:cxnLst/>
              <a:rect l="l" t="t" r="r" b="b"/>
              <a:pathLst>
                <a:path w="412750" h="110489">
                  <a:moveTo>
                    <a:pt x="0" y="110465"/>
                  </a:moveTo>
                  <a:lnTo>
                    <a:pt x="397090" y="4065"/>
                  </a:lnTo>
                  <a:lnTo>
                    <a:pt x="412261" y="0"/>
                  </a:lnTo>
                </a:path>
              </a:pathLst>
            </a:custGeom>
            <a:ln w="31412">
              <a:solidFill>
                <a:srgbClr val="6995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9691493" y="2829427"/>
              <a:ext cx="151765" cy="133985"/>
            </a:xfrm>
            <a:custGeom>
              <a:avLst/>
              <a:gdLst/>
              <a:ahLst/>
              <a:cxnLst/>
              <a:rect l="l" t="t" r="r" b="b"/>
              <a:pathLst>
                <a:path w="151765" h="133985">
                  <a:moveTo>
                    <a:pt x="0" y="0"/>
                  </a:moveTo>
                  <a:lnTo>
                    <a:pt x="35772" y="133505"/>
                  </a:lnTo>
                  <a:lnTo>
                    <a:pt x="151392" y="30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9827521" y="2738135"/>
              <a:ext cx="422275" cy="141605"/>
            </a:xfrm>
            <a:custGeom>
              <a:avLst/>
              <a:gdLst/>
              <a:ahLst/>
              <a:cxnLst/>
              <a:rect l="l" t="t" r="r" b="b"/>
              <a:pathLst>
                <a:path w="422275" h="141605">
                  <a:moveTo>
                    <a:pt x="0" y="110944"/>
                  </a:moveTo>
                  <a:lnTo>
                    <a:pt x="414049" y="0"/>
                  </a:lnTo>
                  <a:lnTo>
                    <a:pt x="422179" y="30342"/>
                  </a:lnTo>
                  <a:lnTo>
                    <a:pt x="8130" y="141286"/>
                  </a:lnTo>
                  <a:lnTo>
                    <a:pt x="0" y="110944"/>
                  </a:lnTo>
                  <a:close/>
                </a:path>
              </a:pathLst>
            </a:custGeom>
            <a:solidFill>
              <a:srgbClr val="699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7" name="object 617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2921523" y="4093677"/>
              <a:ext cx="14261051" cy="3849761"/>
            </a:xfrm>
            <a:prstGeom prst="rect">
              <a:avLst/>
            </a:prstGeom>
          </p:spPr>
        </p:pic>
        <p:pic>
          <p:nvPicPr>
            <p:cNvPr id="618" name="object 618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2963260" y="4889903"/>
              <a:ext cx="14135695" cy="952850"/>
            </a:xfrm>
            <a:prstGeom prst="rect">
              <a:avLst/>
            </a:prstGeom>
          </p:spPr>
        </p:pic>
        <p:pic>
          <p:nvPicPr>
            <p:cNvPr id="619" name="object 619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5151675" y="6167351"/>
              <a:ext cx="9737923" cy="942379"/>
            </a:xfrm>
            <a:prstGeom prst="rect">
              <a:avLst/>
            </a:prstGeom>
          </p:spPr>
        </p:pic>
        <p:pic>
          <p:nvPicPr>
            <p:cNvPr id="620" name="object 620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16355365" y="4151270"/>
              <a:ext cx="3748733" cy="4120068"/>
            </a:xfrm>
            <a:prstGeom prst="rect">
              <a:avLst/>
            </a:prstGeom>
          </p:spPr>
        </p:pic>
        <p:sp>
          <p:nvSpPr>
            <p:cNvPr id="621" name="object 621"/>
            <p:cNvSpPr/>
            <p:nvPr/>
          </p:nvSpPr>
          <p:spPr>
            <a:xfrm>
              <a:off x="17364609" y="3959129"/>
              <a:ext cx="1449070" cy="975994"/>
            </a:xfrm>
            <a:custGeom>
              <a:avLst/>
              <a:gdLst/>
              <a:ahLst/>
              <a:cxnLst/>
              <a:rect l="l" t="t" r="r" b="b"/>
              <a:pathLst>
                <a:path w="1449069" h="975995">
                  <a:moveTo>
                    <a:pt x="1448714" y="333552"/>
                  </a:moveTo>
                  <a:lnTo>
                    <a:pt x="1442212" y="291871"/>
                  </a:lnTo>
                  <a:lnTo>
                    <a:pt x="1429219" y="250901"/>
                  </a:lnTo>
                  <a:lnTo>
                    <a:pt x="1409738" y="211112"/>
                  </a:lnTo>
                  <a:lnTo>
                    <a:pt x="1383753" y="172974"/>
                  </a:lnTo>
                  <a:lnTo>
                    <a:pt x="1351280" y="136944"/>
                  </a:lnTo>
                  <a:lnTo>
                    <a:pt x="1312303" y="103505"/>
                  </a:lnTo>
                  <a:lnTo>
                    <a:pt x="1274267" y="77622"/>
                  </a:lnTo>
                  <a:lnTo>
                    <a:pt x="1233589" y="55448"/>
                  </a:lnTo>
                  <a:lnTo>
                    <a:pt x="1190701" y="36957"/>
                  </a:lnTo>
                  <a:lnTo>
                    <a:pt x="1145984" y="22174"/>
                  </a:lnTo>
                  <a:lnTo>
                    <a:pt x="1099858" y="11087"/>
                  </a:lnTo>
                  <a:lnTo>
                    <a:pt x="1052728" y="3695"/>
                  </a:lnTo>
                  <a:lnTo>
                    <a:pt x="1004989" y="0"/>
                  </a:lnTo>
                  <a:lnTo>
                    <a:pt x="957033" y="0"/>
                  </a:lnTo>
                  <a:lnTo>
                    <a:pt x="909294" y="3695"/>
                  </a:lnTo>
                  <a:lnTo>
                    <a:pt x="862152" y="11087"/>
                  </a:lnTo>
                  <a:lnTo>
                    <a:pt x="816038" y="22174"/>
                  </a:lnTo>
                  <a:lnTo>
                    <a:pt x="771321" y="36957"/>
                  </a:lnTo>
                  <a:lnTo>
                    <a:pt x="728433" y="55448"/>
                  </a:lnTo>
                  <a:lnTo>
                    <a:pt x="694778" y="73799"/>
                  </a:lnTo>
                  <a:lnTo>
                    <a:pt x="694143" y="73583"/>
                  </a:lnTo>
                  <a:lnTo>
                    <a:pt x="686536" y="74409"/>
                  </a:lnTo>
                  <a:lnTo>
                    <a:pt x="50088" y="403669"/>
                  </a:lnTo>
                  <a:lnTo>
                    <a:pt x="39687" y="409054"/>
                  </a:lnTo>
                  <a:lnTo>
                    <a:pt x="35712" y="413537"/>
                  </a:lnTo>
                  <a:lnTo>
                    <a:pt x="35242" y="413143"/>
                  </a:lnTo>
                  <a:lnTo>
                    <a:pt x="35166" y="414147"/>
                  </a:lnTo>
                  <a:lnTo>
                    <a:pt x="34607" y="414782"/>
                  </a:lnTo>
                  <a:lnTo>
                    <a:pt x="33185" y="419265"/>
                  </a:lnTo>
                  <a:lnTo>
                    <a:pt x="34010" y="426885"/>
                  </a:lnTo>
                  <a:lnTo>
                    <a:pt x="34239" y="427342"/>
                  </a:lnTo>
                  <a:lnTo>
                    <a:pt x="558" y="907122"/>
                  </a:lnTo>
                  <a:lnTo>
                    <a:pt x="12115" y="952703"/>
                  </a:lnTo>
                  <a:lnTo>
                    <a:pt x="47358" y="975728"/>
                  </a:lnTo>
                  <a:lnTo>
                    <a:pt x="460413" y="767740"/>
                  </a:lnTo>
                  <a:lnTo>
                    <a:pt x="457860" y="765632"/>
                  </a:lnTo>
                  <a:lnTo>
                    <a:pt x="702157" y="639241"/>
                  </a:lnTo>
                  <a:lnTo>
                    <a:pt x="771321" y="672045"/>
                  </a:lnTo>
                  <a:lnTo>
                    <a:pt x="816038" y="686828"/>
                  </a:lnTo>
                  <a:lnTo>
                    <a:pt x="862152" y="697928"/>
                  </a:lnTo>
                  <a:lnTo>
                    <a:pt x="909294" y="705319"/>
                  </a:lnTo>
                  <a:lnTo>
                    <a:pt x="957033" y="709015"/>
                  </a:lnTo>
                  <a:lnTo>
                    <a:pt x="1004989" y="709015"/>
                  </a:lnTo>
                  <a:lnTo>
                    <a:pt x="1052728" y="705319"/>
                  </a:lnTo>
                  <a:lnTo>
                    <a:pt x="1099858" y="697928"/>
                  </a:lnTo>
                  <a:lnTo>
                    <a:pt x="1145984" y="686828"/>
                  </a:lnTo>
                  <a:lnTo>
                    <a:pt x="1190701" y="672045"/>
                  </a:lnTo>
                  <a:lnTo>
                    <a:pt x="1233589" y="653567"/>
                  </a:lnTo>
                  <a:lnTo>
                    <a:pt x="1274267" y="631380"/>
                  </a:lnTo>
                  <a:lnTo>
                    <a:pt x="1312303" y="605510"/>
                  </a:lnTo>
                  <a:lnTo>
                    <a:pt x="1351280" y="572058"/>
                  </a:lnTo>
                  <a:lnTo>
                    <a:pt x="1383753" y="536041"/>
                  </a:lnTo>
                  <a:lnTo>
                    <a:pt x="1409738" y="497890"/>
                  </a:lnTo>
                  <a:lnTo>
                    <a:pt x="1429219" y="458101"/>
                  </a:lnTo>
                  <a:lnTo>
                    <a:pt x="1442212" y="417131"/>
                  </a:lnTo>
                  <a:lnTo>
                    <a:pt x="1448714" y="375462"/>
                  </a:lnTo>
                  <a:lnTo>
                    <a:pt x="1448714" y="333552"/>
                  </a:lnTo>
                  <a:close/>
                </a:path>
              </a:pathLst>
            </a:custGeom>
            <a:solidFill>
              <a:srgbClr val="E89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7598825" y="4482093"/>
              <a:ext cx="761365" cy="608965"/>
            </a:xfrm>
            <a:custGeom>
              <a:avLst/>
              <a:gdLst/>
              <a:ahLst/>
              <a:cxnLst/>
              <a:rect l="l" t="t" r="r" b="b"/>
              <a:pathLst>
                <a:path w="761365" h="608964">
                  <a:moveTo>
                    <a:pt x="634298" y="0"/>
                  </a:moveTo>
                  <a:lnTo>
                    <a:pt x="581344" y="6399"/>
                  </a:lnTo>
                  <a:lnTo>
                    <a:pt x="526615" y="29696"/>
                  </a:lnTo>
                  <a:lnTo>
                    <a:pt x="472020" y="61783"/>
                  </a:lnTo>
                  <a:lnTo>
                    <a:pt x="446342" y="80393"/>
                  </a:lnTo>
                  <a:lnTo>
                    <a:pt x="248337" y="199943"/>
                  </a:lnTo>
                  <a:lnTo>
                    <a:pt x="0" y="364186"/>
                  </a:lnTo>
                  <a:lnTo>
                    <a:pt x="761369" y="608518"/>
                  </a:lnTo>
                  <a:lnTo>
                    <a:pt x="742834" y="564502"/>
                  </a:lnTo>
                  <a:lnTo>
                    <a:pt x="728184" y="519339"/>
                  </a:lnTo>
                  <a:lnTo>
                    <a:pt x="717455" y="473230"/>
                  </a:lnTo>
                  <a:lnTo>
                    <a:pt x="710686" y="426375"/>
                  </a:lnTo>
                  <a:lnTo>
                    <a:pt x="707912" y="378976"/>
                  </a:lnTo>
                  <a:lnTo>
                    <a:pt x="709172" y="331232"/>
                  </a:lnTo>
                  <a:lnTo>
                    <a:pt x="712262" y="280895"/>
                  </a:lnTo>
                  <a:lnTo>
                    <a:pt x="714738" y="230486"/>
                  </a:lnTo>
                  <a:lnTo>
                    <a:pt x="716659" y="181579"/>
                  </a:lnTo>
                  <a:lnTo>
                    <a:pt x="718082" y="135750"/>
                  </a:lnTo>
                  <a:lnTo>
                    <a:pt x="717046" y="95409"/>
                  </a:lnTo>
                  <a:lnTo>
                    <a:pt x="709410" y="59426"/>
                  </a:lnTo>
                  <a:lnTo>
                    <a:pt x="691819" y="29541"/>
                  </a:lnTo>
                  <a:lnTo>
                    <a:pt x="660922" y="7496"/>
                  </a:lnTo>
                  <a:lnTo>
                    <a:pt x="634298" y="0"/>
                  </a:lnTo>
                  <a:close/>
                </a:path>
              </a:pathLst>
            </a:custGeom>
            <a:solidFill>
              <a:srgbClr val="3356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8307295" y="4595030"/>
              <a:ext cx="285750" cy="643890"/>
            </a:xfrm>
            <a:custGeom>
              <a:avLst/>
              <a:gdLst/>
              <a:ahLst/>
              <a:cxnLst/>
              <a:rect l="l" t="t" r="r" b="b"/>
              <a:pathLst>
                <a:path w="285750" h="643889">
                  <a:moveTo>
                    <a:pt x="100656" y="0"/>
                  </a:moveTo>
                  <a:lnTo>
                    <a:pt x="46587" y="25377"/>
                  </a:lnTo>
                  <a:lnTo>
                    <a:pt x="25560" y="60772"/>
                  </a:lnTo>
                  <a:lnTo>
                    <a:pt x="10021" y="111042"/>
                  </a:lnTo>
                  <a:lnTo>
                    <a:pt x="2721" y="158216"/>
                  </a:lnTo>
                  <a:lnTo>
                    <a:pt x="0" y="209213"/>
                  </a:lnTo>
                  <a:lnTo>
                    <a:pt x="1631" y="262752"/>
                  </a:lnTo>
                  <a:lnTo>
                    <a:pt x="7388" y="317548"/>
                  </a:lnTo>
                  <a:lnTo>
                    <a:pt x="17045" y="372318"/>
                  </a:lnTo>
                  <a:lnTo>
                    <a:pt x="30375" y="425778"/>
                  </a:lnTo>
                  <a:lnTo>
                    <a:pt x="47153" y="476646"/>
                  </a:lnTo>
                  <a:lnTo>
                    <a:pt x="67151" y="523637"/>
                  </a:lnTo>
                  <a:lnTo>
                    <a:pt x="90144" y="565469"/>
                  </a:lnTo>
                  <a:lnTo>
                    <a:pt x="121942" y="607393"/>
                  </a:lnTo>
                  <a:lnTo>
                    <a:pt x="153809" y="633462"/>
                  </a:lnTo>
                  <a:lnTo>
                    <a:pt x="184631" y="643870"/>
                  </a:lnTo>
                  <a:lnTo>
                    <a:pt x="213299" y="638815"/>
                  </a:lnTo>
                  <a:lnTo>
                    <a:pt x="259729" y="583098"/>
                  </a:lnTo>
                  <a:lnTo>
                    <a:pt x="275269" y="532827"/>
                  </a:lnTo>
                  <a:lnTo>
                    <a:pt x="282569" y="485654"/>
                  </a:lnTo>
                  <a:lnTo>
                    <a:pt x="285290" y="434656"/>
                  </a:lnTo>
                  <a:lnTo>
                    <a:pt x="283659" y="381118"/>
                  </a:lnTo>
                  <a:lnTo>
                    <a:pt x="277901" y="326322"/>
                  </a:lnTo>
                  <a:lnTo>
                    <a:pt x="268243" y="271552"/>
                  </a:lnTo>
                  <a:lnTo>
                    <a:pt x="254911" y="218091"/>
                  </a:lnTo>
                  <a:lnTo>
                    <a:pt x="238132" y="167224"/>
                  </a:lnTo>
                  <a:lnTo>
                    <a:pt x="218131" y="120232"/>
                  </a:lnTo>
                  <a:lnTo>
                    <a:pt x="195135" y="78400"/>
                  </a:lnTo>
                  <a:lnTo>
                    <a:pt x="163341" y="36477"/>
                  </a:lnTo>
                  <a:lnTo>
                    <a:pt x="131477" y="10408"/>
                  </a:lnTo>
                  <a:lnTo>
                    <a:pt x="100656" y="0"/>
                  </a:lnTo>
                  <a:close/>
                </a:path>
              </a:pathLst>
            </a:custGeom>
            <a:solidFill>
              <a:srgbClr val="E89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4" name="object 624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4420664" y="7352771"/>
              <a:ext cx="11262767" cy="2159942"/>
            </a:xfrm>
            <a:prstGeom prst="rect">
              <a:avLst/>
            </a:prstGeom>
          </p:spPr>
        </p:pic>
        <p:pic>
          <p:nvPicPr>
            <p:cNvPr id="625" name="object 625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7884576" y="7559979"/>
              <a:ext cx="4282592" cy="544486"/>
            </a:xfrm>
            <a:prstGeom prst="rect">
              <a:avLst/>
            </a:prstGeom>
          </p:spPr>
        </p:pic>
        <p:pic>
          <p:nvPicPr>
            <p:cNvPr id="626" name="object 626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6177822" y="8418591"/>
              <a:ext cx="7737984" cy="513073"/>
            </a:xfrm>
            <a:prstGeom prst="rect">
              <a:avLst/>
            </a:prstGeom>
          </p:spPr>
        </p:pic>
        <p:pic>
          <p:nvPicPr>
            <p:cNvPr id="627" name="object 627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15170533" y="9108654"/>
              <a:ext cx="4353159" cy="1829964"/>
            </a:xfrm>
            <a:prstGeom prst="rect">
              <a:avLst/>
            </a:prstGeom>
          </p:spPr>
        </p:pic>
        <p:pic>
          <p:nvPicPr>
            <p:cNvPr id="628" name="object 628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16910480" y="9203907"/>
              <a:ext cx="2533954" cy="293184"/>
            </a:xfrm>
            <a:prstGeom prst="rect">
              <a:avLst/>
            </a:prstGeom>
          </p:spPr>
        </p:pic>
      </p:grpSp>
      <p:sp>
        <p:nvSpPr>
          <p:cNvPr id="629" name="object 629"/>
          <p:cNvSpPr txBox="1"/>
          <p:nvPr/>
        </p:nvSpPr>
        <p:spPr>
          <a:xfrm>
            <a:off x="3000235" y="4513618"/>
            <a:ext cx="16461105" cy="43328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2361565" algn="ctr">
              <a:lnSpc>
                <a:spcPct val="110100"/>
              </a:lnSpc>
              <a:spcBef>
                <a:spcPts val="95"/>
              </a:spcBef>
            </a:pPr>
            <a:r>
              <a:rPr sz="7550" b="1" spc="-350" dirty="0">
                <a:solidFill>
                  <a:srgbClr val="DEE2FE"/>
                </a:solidFill>
                <a:latin typeface="Arial"/>
                <a:cs typeface="Arial"/>
              </a:rPr>
              <a:t>Future</a:t>
            </a:r>
            <a:r>
              <a:rPr sz="7550" b="1" spc="-360" dirty="0">
                <a:solidFill>
                  <a:srgbClr val="DEE2FE"/>
                </a:solidFill>
                <a:latin typeface="Arial"/>
                <a:cs typeface="Arial"/>
              </a:rPr>
              <a:t> </a:t>
            </a:r>
            <a:r>
              <a:rPr sz="7550" b="1" spc="-495" dirty="0">
                <a:solidFill>
                  <a:srgbClr val="DEE2FE"/>
                </a:solidFill>
                <a:latin typeface="Arial"/>
                <a:cs typeface="Arial"/>
              </a:rPr>
              <a:t>Innovations</a:t>
            </a:r>
            <a:r>
              <a:rPr sz="7550" b="1" spc="-350" dirty="0">
                <a:solidFill>
                  <a:srgbClr val="DEE2FE"/>
                </a:solidFill>
                <a:latin typeface="Arial"/>
                <a:cs typeface="Arial"/>
              </a:rPr>
              <a:t> </a:t>
            </a:r>
            <a:r>
              <a:rPr sz="7550" b="1" spc="-415" dirty="0">
                <a:solidFill>
                  <a:srgbClr val="DEE2FE"/>
                </a:solidFill>
                <a:latin typeface="Arial"/>
                <a:cs typeface="Arial"/>
              </a:rPr>
              <a:t>of</a:t>
            </a:r>
            <a:r>
              <a:rPr sz="7550" b="1" spc="-355" dirty="0">
                <a:solidFill>
                  <a:srgbClr val="DEE2FE"/>
                </a:solidFill>
                <a:latin typeface="Arial"/>
                <a:cs typeface="Arial"/>
              </a:rPr>
              <a:t> </a:t>
            </a:r>
            <a:r>
              <a:rPr sz="7550" b="1" spc="-440" dirty="0">
                <a:solidFill>
                  <a:srgbClr val="DEE2FE"/>
                </a:solidFill>
                <a:latin typeface="Arial"/>
                <a:cs typeface="Arial"/>
              </a:rPr>
              <a:t>Gamma</a:t>
            </a:r>
            <a:r>
              <a:rPr sz="7550" b="1" spc="-360" dirty="0">
                <a:solidFill>
                  <a:srgbClr val="DEE2FE"/>
                </a:solidFill>
                <a:latin typeface="Arial"/>
                <a:cs typeface="Arial"/>
              </a:rPr>
              <a:t> </a:t>
            </a:r>
            <a:r>
              <a:rPr sz="7550" b="1" spc="-655" dirty="0">
                <a:solidFill>
                  <a:srgbClr val="DEE2FE"/>
                </a:solidFill>
                <a:latin typeface="Arial"/>
                <a:cs typeface="Arial"/>
              </a:rPr>
              <a:t>rays </a:t>
            </a:r>
            <a:r>
              <a:rPr sz="7550" b="1" spc="-440" dirty="0">
                <a:solidFill>
                  <a:srgbClr val="DFE2FF"/>
                </a:solidFill>
                <a:latin typeface="Arial"/>
                <a:cs typeface="Arial"/>
              </a:rPr>
              <a:t>Science</a:t>
            </a:r>
            <a:r>
              <a:rPr sz="7550" b="1" spc="-34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7550" b="1" spc="-550" dirty="0">
                <a:solidFill>
                  <a:srgbClr val="DFE2FF"/>
                </a:solidFill>
                <a:latin typeface="Arial"/>
                <a:cs typeface="Arial"/>
              </a:rPr>
              <a:t>Analysis</a:t>
            </a:r>
            <a:r>
              <a:rPr sz="7550" b="1" spc="-34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7550" b="1" spc="-500" dirty="0">
                <a:solidFill>
                  <a:srgbClr val="DFE2FF"/>
                </a:solidFill>
                <a:latin typeface="Arial"/>
                <a:cs typeface="Arial"/>
              </a:rPr>
              <a:t>Group</a:t>
            </a:r>
            <a:endParaRPr sz="7550" dirty="0">
              <a:latin typeface="Arial"/>
              <a:cs typeface="Arial"/>
            </a:endParaRPr>
          </a:p>
          <a:p>
            <a:pPr marL="4918075">
              <a:lnSpc>
                <a:spcPct val="100000"/>
              </a:lnSpc>
              <a:spcBef>
                <a:spcPts val="2575"/>
              </a:spcBef>
            </a:pPr>
            <a:endParaRPr sz="525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845"/>
              </a:spcBef>
              <a:tabLst>
                <a:tab pos="1421765" algn="l"/>
              </a:tabLst>
            </a:pPr>
            <a:endParaRPr lang="en-US" sz="2550" dirty="0">
              <a:latin typeface="Arial"/>
              <a:cs typeface="Arial"/>
            </a:endParaRPr>
          </a:p>
        </p:txBody>
      </p:sp>
      <p:grpSp>
        <p:nvGrpSpPr>
          <p:cNvPr id="630" name="object 630"/>
          <p:cNvGrpSpPr/>
          <p:nvPr/>
        </p:nvGrpSpPr>
        <p:grpSpPr>
          <a:xfrm>
            <a:off x="550706" y="9144976"/>
            <a:ext cx="18904585" cy="2082800"/>
            <a:chOff x="550706" y="9144976"/>
            <a:chExt cx="18904585" cy="2082800"/>
          </a:xfrm>
        </p:grpSpPr>
        <p:pic>
          <p:nvPicPr>
            <p:cNvPr id="631" name="object 631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17098955" y="9633214"/>
              <a:ext cx="2355949" cy="335068"/>
            </a:xfrm>
            <a:prstGeom prst="rect">
              <a:avLst/>
            </a:prstGeom>
          </p:spPr>
        </p:pic>
        <p:pic>
          <p:nvPicPr>
            <p:cNvPr id="632" name="object 632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17256018" y="10072991"/>
              <a:ext cx="2198885" cy="345539"/>
            </a:xfrm>
            <a:prstGeom prst="rect">
              <a:avLst/>
            </a:prstGeom>
          </p:spPr>
        </p:pic>
        <p:pic>
          <p:nvPicPr>
            <p:cNvPr id="633" name="object 633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550706" y="9144976"/>
              <a:ext cx="13027079" cy="2082287"/>
            </a:xfrm>
            <a:prstGeom prst="rect">
              <a:avLst/>
            </a:prstGeom>
          </p:spPr>
        </p:pic>
        <p:pic>
          <p:nvPicPr>
            <p:cNvPr id="634" name="object 634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586369" y="9256262"/>
              <a:ext cx="2984202" cy="418835"/>
            </a:xfrm>
            <a:prstGeom prst="rect">
              <a:avLst/>
            </a:prstGeom>
          </p:spPr>
        </p:pic>
      </p:grpSp>
      <p:sp>
        <p:nvSpPr>
          <p:cNvPr id="635" name="object 635"/>
          <p:cNvSpPr txBox="1"/>
          <p:nvPr/>
        </p:nvSpPr>
        <p:spPr>
          <a:xfrm>
            <a:off x="613394" y="9117353"/>
            <a:ext cx="296418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spc="-305" dirty="0">
                <a:solidFill>
                  <a:srgbClr val="E89F26"/>
                </a:solidFill>
                <a:latin typeface="Arial"/>
                <a:cs typeface="Arial"/>
              </a:rPr>
              <a:t>Collaborators:</a:t>
            </a:r>
            <a:endParaRPr sz="3950" dirty="0">
              <a:latin typeface="Arial"/>
              <a:cs typeface="Arial"/>
            </a:endParaRPr>
          </a:p>
        </p:txBody>
      </p:sp>
      <p:sp>
        <p:nvSpPr>
          <p:cNvPr id="643" name="object 643"/>
          <p:cNvSpPr txBox="1"/>
          <p:nvPr/>
        </p:nvSpPr>
        <p:spPr>
          <a:xfrm>
            <a:off x="592065" y="9938580"/>
            <a:ext cx="11505565" cy="1242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4660"/>
              </a:lnSpc>
              <a:spcBef>
                <a:spcPts val="285"/>
              </a:spcBef>
            </a:pPr>
            <a:r>
              <a:rPr sz="3950" b="1" spc="-265" dirty="0">
                <a:solidFill>
                  <a:srgbClr val="E89F26"/>
                </a:solidFill>
                <a:latin typeface="Arial"/>
                <a:cs typeface="Arial"/>
              </a:rPr>
              <a:t>Chris</a:t>
            </a:r>
            <a:r>
              <a:rPr sz="3950" b="1" spc="-175" dirty="0">
                <a:solidFill>
                  <a:srgbClr val="E89F26"/>
                </a:solidFill>
                <a:latin typeface="Arial"/>
                <a:cs typeface="Arial"/>
              </a:rPr>
              <a:t> </a:t>
            </a:r>
            <a:r>
              <a:rPr sz="3950" b="1" spc="-245" dirty="0">
                <a:solidFill>
                  <a:srgbClr val="E89F26"/>
                </a:solidFill>
                <a:latin typeface="Arial"/>
                <a:cs typeface="Arial"/>
              </a:rPr>
              <a:t>Fryer,</a:t>
            </a:r>
            <a:r>
              <a:rPr sz="3950" b="1" spc="-175" dirty="0">
                <a:solidFill>
                  <a:srgbClr val="E89F26"/>
                </a:solidFill>
                <a:latin typeface="Arial"/>
                <a:cs typeface="Arial"/>
              </a:rPr>
              <a:t> </a:t>
            </a:r>
            <a:r>
              <a:rPr lang="en-US" sz="3950" b="1" spc="-175" dirty="0">
                <a:solidFill>
                  <a:srgbClr val="E89F26"/>
                </a:solidFill>
                <a:latin typeface="Arial"/>
                <a:cs typeface="Arial"/>
              </a:rPr>
              <a:t>C.</a:t>
            </a:r>
            <a:r>
              <a:rPr lang="en-US" sz="3950" b="1" spc="-285" dirty="0">
                <a:solidFill>
                  <a:srgbClr val="E89F26"/>
                </a:solidFill>
                <a:latin typeface="Arial"/>
                <a:cs typeface="Arial"/>
              </a:rPr>
              <a:t> Michelle Hui</a:t>
            </a:r>
            <a:r>
              <a:rPr sz="3950" b="1" spc="-265" dirty="0">
                <a:solidFill>
                  <a:srgbClr val="E89F26"/>
                </a:solidFill>
                <a:latin typeface="Arial"/>
                <a:cs typeface="Arial"/>
              </a:rPr>
              <a:t>,</a:t>
            </a:r>
            <a:r>
              <a:rPr sz="3950" b="1" spc="-175" dirty="0">
                <a:solidFill>
                  <a:srgbClr val="E89F26"/>
                </a:solidFill>
                <a:latin typeface="Arial"/>
                <a:cs typeface="Arial"/>
              </a:rPr>
              <a:t> </a:t>
            </a:r>
            <a:r>
              <a:rPr sz="3950" b="1" spc="-210" dirty="0">
                <a:solidFill>
                  <a:srgbClr val="E89F26"/>
                </a:solidFill>
                <a:latin typeface="Arial"/>
                <a:cs typeface="Arial"/>
              </a:rPr>
              <a:t>Milena</a:t>
            </a:r>
            <a:r>
              <a:rPr sz="3950" b="1" spc="-185" dirty="0">
                <a:solidFill>
                  <a:srgbClr val="E89F26"/>
                </a:solidFill>
                <a:latin typeface="Arial"/>
                <a:cs typeface="Arial"/>
              </a:rPr>
              <a:t> </a:t>
            </a:r>
            <a:r>
              <a:rPr sz="3950" b="1" spc="-125" dirty="0">
                <a:solidFill>
                  <a:srgbClr val="E89F26"/>
                </a:solidFill>
                <a:latin typeface="Arial"/>
                <a:cs typeface="Arial"/>
              </a:rPr>
              <a:t>Crnogorčević, </a:t>
            </a:r>
            <a:r>
              <a:rPr sz="3950" b="1" spc="-195" dirty="0">
                <a:solidFill>
                  <a:srgbClr val="E89F26"/>
                </a:solidFill>
                <a:latin typeface="Arial"/>
                <a:cs typeface="Arial"/>
              </a:rPr>
              <a:t>Tiffany</a:t>
            </a:r>
            <a:r>
              <a:rPr sz="3950" b="1" spc="-160" dirty="0">
                <a:solidFill>
                  <a:srgbClr val="E89F26"/>
                </a:solidFill>
                <a:latin typeface="Arial"/>
                <a:cs typeface="Arial"/>
              </a:rPr>
              <a:t> </a:t>
            </a:r>
            <a:r>
              <a:rPr sz="3950" b="1" spc="-290" dirty="0">
                <a:solidFill>
                  <a:srgbClr val="E89F26"/>
                </a:solidFill>
                <a:latin typeface="Arial"/>
                <a:cs typeface="Arial"/>
              </a:rPr>
              <a:t>Lewis,</a:t>
            </a:r>
            <a:r>
              <a:rPr sz="3950" b="1" spc="-165" dirty="0">
                <a:solidFill>
                  <a:srgbClr val="E89F26"/>
                </a:solidFill>
                <a:latin typeface="Arial"/>
                <a:cs typeface="Arial"/>
              </a:rPr>
              <a:t> </a:t>
            </a:r>
            <a:r>
              <a:rPr sz="3950" b="1" spc="-275" dirty="0">
                <a:solidFill>
                  <a:srgbClr val="E89F26"/>
                </a:solidFill>
                <a:latin typeface="Arial"/>
                <a:cs typeface="Arial"/>
              </a:rPr>
              <a:t>Marcos</a:t>
            </a:r>
            <a:r>
              <a:rPr sz="3950" b="1" spc="-160" dirty="0">
                <a:solidFill>
                  <a:srgbClr val="E89F26"/>
                </a:solidFill>
                <a:latin typeface="Arial"/>
                <a:cs typeface="Arial"/>
              </a:rPr>
              <a:t> </a:t>
            </a:r>
            <a:r>
              <a:rPr sz="3950" b="1" spc="-245" dirty="0">
                <a:solidFill>
                  <a:srgbClr val="E89F26"/>
                </a:solidFill>
                <a:latin typeface="Arial"/>
                <a:cs typeface="Arial"/>
              </a:rPr>
              <a:t>Santander,</a:t>
            </a:r>
            <a:r>
              <a:rPr sz="3950" b="1" spc="-165" dirty="0">
                <a:solidFill>
                  <a:srgbClr val="E89F26"/>
                </a:solidFill>
                <a:latin typeface="Arial"/>
                <a:cs typeface="Arial"/>
              </a:rPr>
              <a:t> </a:t>
            </a:r>
            <a:r>
              <a:rPr sz="3950" b="1" spc="-250" dirty="0">
                <a:solidFill>
                  <a:srgbClr val="E89F26"/>
                </a:solidFill>
                <a:latin typeface="Arial"/>
                <a:cs typeface="Arial"/>
              </a:rPr>
              <a:t>Zorawar</a:t>
            </a:r>
            <a:r>
              <a:rPr sz="3950" b="1" spc="-165" dirty="0">
                <a:solidFill>
                  <a:srgbClr val="E89F26"/>
                </a:solidFill>
                <a:latin typeface="Arial"/>
                <a:cs typeface="Arial"/>
              </a:rPr>
              <a:t> </a:t>
            </a:r>
            <a:r>
              <a:rPr sz="3950" b="1" spc="-295" dirty="0">
                <a:solidFill>
                  <a:srgbClr val="E89F26"/>
                </a:solidFill>
                <a:latin typeface="Arial"/>
                <a:cs typeface="Arial"/>
              </a:rPr>
              <a:t>Wadiasingh</a:t>
            </a:r>
            <a:endParaRPr sz="3950" dirty="0">
              <a:latin typeface="Arial"/>
              <a:cs typeface="Arial"/>
            </a:endParaRPr>
          </a:p>
        </p:txBody>
      </p:sp>
      <p:grpSp>
        <p:nvGrpSpPr>
          <p:cNvPr id="644" name="object 644"/>
          <p:cNvGrpSpPr/>
          <p:nvPr/>
        </p:nvGrpSpPr>
        <p:grpSpPr>
          <a:xfrm>
            <a:off x="226859" y="329930"/>
            <a:ext cx="6442710" cy="1711325"/>
            <a:chOff x="226859" y="329930"/>
            <a:chExt cx="6442710" cy="1711325"/>
          </a:xfrm>
        </p:grpSpPr>
        <p:pic>
          <p:nvPicPr>
            <p:cNvPr id="645" name="object 645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226859" y="329930"/>
              <a:ext cx="6442339" cy="1711080"/>
            </a:xfrm>
            <a:prstGeom prst="rect">
              <a:avLst/>
            </a:prstGeom>
          </p:spPr>
        </p:pic>
        <p:sp>
          <p:nvSpPr>
            <p:cNvPr id="646" name="object 646"/>
            <p:cNvSpPr/>
            <p:nvPr/>
          </p:nvSpPr>
          <p:spPr>
            <a:xfrm>
              <a:off x="289685" y="361342"/>
              <a:ext cx="6316980" cy="1585595"/>
            </a:xfrm>
            <a:custGeom>
              <a:avLst/>
              <a:gdLst/>
              <a:ahLst/>
              <a:cxnLst/>
              <a:rect l="l" t="t" r="r" b="b"/>
              <a:pathLst>
                <a:path w="6316980" h="1585595">
                  <a:moveTo>
                    <a:pt x="6316689" y="0"/>
                  </a:moveTo>
                  <a:lnTo>
                    <a:pt x="0" y="0"/>
                  </a:lnTo>
                  <a:lnTo>
                    <a:pt x="0" y="1585430"/>
                  </a:lnTo>
                  <a:lnTo>
                    <a:pt x="6316689" y="1585430"/>
                  </a:lnTo>
                  <a:lnTo>
                    <a:pt x="6316689" y="0"/>
                  </a:lnTo>
                  <a:close/>
                </a:path>
              </a:pathLst>
            </a:custGeom>
            <a:solidFill>
              <a:srgbClr val="454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7" name="object 647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361066" y="371772"/>
              <a:ext cx="1775474" cy="1476311"/>
            </a:xfrm>
            <a:prstGeom prst="rect">
              <a:avLst/>
            </a:prstGeom>
          </p:spPr>
        </p:pic>
      </p:grpSp>
      <p:sp>
        <p:nvSpPr>
          <p:cNvPr id="648" name="object 648"/>
          <p:cNvSpPr txBox="1"/>
          <p:nvPr/>
        </p:nvSpPr>
        <p:spPr>
          <a:xfrm>
            <a:off x="289685" y="361342"/>
            <a:ext cx="6316980" cy="158559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179955">
              <a:lnSpc>
                <a:spcPts val="4890"/>
              </a:lnSpc>
              <a:spcBef>
                <a:spcPts val="925"/>
              </a:spcBef>
            </a:pPr>
            <a:r>
              <a:rPr sz="4100" b="1" spc="-10" dirty="0">
                <a:solidFill>
                  <a:srgbClr val="FFFFFF"/>
                </a:solidFill>
                <a:latin typeface="Lucida Sans"/>
                <a:cs typeface="Lucida Sans"/>
              </a:rPr>
              <a:t>Physics</a:t>
            </a:r>
            <a:endParaRPr sz="4100">
              <a:latin typeface="Lucida Sans"/>
              <a:cs typeface="Lucida Sans"/>
            </a:endParaRPr>
          </a:p>
          <a:p>
            <a:pPr marL="2179955">
              <a:lnSpc>
                <a:spcPts val="4890"/>
              </a:lnSpc>
            </a:pPr>
            <a:r>
              <a:rPr sz="4100" b="1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4100" b="1" spc="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100" b="1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4100" b="1" spc="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100" b="1" spc="-10" dirty="0">
                <a:solidFill>
                  <a:srgbClr val="FFFFFF"/>
                </a:solidFill>
                <a:latin typeface="Lucida Sans"/>
                <a:cs typeface="Lucida Sans"/>
              </a:rPr>
              <a:t>Cosmos</a:t>
            </a:r>
            <a:endParaRPr sz="4100">
              <a:latin typeface="Lucida Sans"/>
              <a:cs typeface="Lucida Sans"/>
            </a:endParaRPr>
          </a:p>
        </p:txBody>
      </p:sp>
      <p:grpSp>
        <p:nvGrpSpPr>
          <p:cNvPr id="649" name="object 649"/>
          <p:cNvGrpSpPr/>
          <p:nvPr/>
        </p:nvGrpSpPr>
        <p:grpSpPr>
          <a:xfrm>
            <a:off x="2083706" y="523273"/>
            <a:ext cx="15884525" cy="2743835"/>
            <a:chOff x="2083706" y="523273"/>
            <a:chExt cx="15884525" cy="2743835"/>
          </a:xfrm>
        </p:grpSpPr>
        <p:pic>
          <p:nvPicPr>
            <p:cNvPr id="650" name="object 650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2213089" y="523273"/>
              <a:ext cx="167534" cy="1236137"/>
            </a:xfrm>
            <a:prstGeom prst="rect">
              <a:avLst/>
            </a:prstGeom>
          </p:spPr>
        </p:pic>
        <p:sp>
          <p:nvSpPr>
            <p:cNvPr id="651" name="object 651"/>
            <p:cNvSpPr/>
            <p:nvPr/>
          </p:nvSpPr>
          <p:spPr>
            <a:xfrm>
              <a:off x="2296856" y="554685"/>
              <a:ext cx="0" cy="1110615"/>
            </a:xfrm>
            <a:custGeom>
              <a:avLst/>
              <a:gdLst/>
              <a:ahLst/>
              <a:cxnLst/>
              <a:rect l="l" t="t" r="r" b="b"/>
              <a:pathLst>
                <a:path h="1110614">
                  <a:moveTo>
                    <a:pt x="0" y="1110486"/>
                  </a:moveTo>
                  <a:lnTo>
                    <a:pt x="0" y="0"/>
                  </a:lnTo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2" name="object 652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2083706" y="2387361"/>
              <a:ext cx="15884333" cy="879554"/>
            </a:xfrm>
            <a:prstGeom prst="rect">
              <a:avLst/>
            </a:prstGeom>
          </p:spPr>
        </p:pic>
      </p:grpSp>
      <p:sp>
        <p:nvSpPr>
          <p:cNvPr id="653" name="object 653"/>
          <p:cNvSpPr txBox="1"/>
          <p:nvPr/>
        </p:nvSpPr>
        <p:spPr>
          <a:xfrm>
            <a:off x="2119925" y="2143322"/>
            <a:ext cx="15864840" cy="1081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900" spc="-180" dirty="0">
                <a:solidFill>
                  <a:srgbClr val="DFE2FF"/>
                </a:solidFill>
                <a:latin typeface="Arial"/>
                <a:cs typeface="Arial"/>
              </a:rPr>
              <a:t>Drivers</a:t>
            </a:r>
            <a:r>
              <a:rPr sz="6900" spc="-33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6900" spc="-85" dirty="0">
                <a:solidFill>
                  <a:srgbClr val="DFE2FF"/>
                </a:solidFill>
                <a:latin typeface="Arial"/>
                <a:cs typeface="Arial"/>
              </a:rPr>
              <a:t>of</a:t>
            </a:r>
            <a:r>
              <a:rPr sz="6900" spc="-32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6900" spc="-60" dirty="0">
                <a:solidFill>
                  <a:srgbClr val="DFE2FF"/>
                </a:solidFill>
                <a:latin typeface="Arial"/>
                <a:cs typeface="Arial"/>
              </a:rPr>
              <a:t>Future</a:t>
            </a:r>
            <a:r>
              <a:rPr sz="6900" spc="-33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6900" spc="-220" dirty="0">
                <a:solidFill>
                  <a:srgbClr val="DFE2FF"/>
                </a:solidFill>
                <a:latin typeface="Arial"/>
                <a:cs typeface="Arial"/>
              </a:rPr>
              <a:t>Gamma-</a:t>
            </a:r>
            <a:r>
              <a:rPr sz="6900" spc="-254" dirty="0">
                <a:solidFill>
                  <a:srgbClr val="DFE2FF"/>
                </a:solidFill>
                <a:latin typeface="Arial"/>
                <a:cs typeface="Arial"/>
              </a:rPr>
              <a:t>ray</a:t>
            </a:r>
            <a:r>
              <a:rPr sz="6900" spc="-32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6900" spc="-75" dirty="0">
                <a:solidFill>
                  <a:srgbClr val="DFE2FF"/>
                </a:solidFill>
                <a:latin typeface="Arial"/>
                <a:cs typeface="Arial"/>
              </a:rPr>
              <a:t>Astrophysics</a:t>
            </a:r>
            <a:endParaRPr sz="6900">
              <a:latin typeface="Arial"/>
              <a:cs typeface="Arial"/>
            </a:endParaRPr>
          </a:p>
        </p:txBody>
      </p:sp>
      <p:grpSp>
        <p:nvGrpSpPr>
          <p:cNvPr id="654" name="object 654"/>
          <p:cNvGrpSpPr/>
          <p:nvPr/>
        </p:nvGrpSpPr>
        <p:grpSpPr>
          <a:xfrm>
            <a:off x="9444739" y="3486277"/>
            <a:ext cx="1214755" cy="1214755"/>
            <a:chOff x="9444739" y="3486277"/>
            <a:chExt cx="1214755" cy="1214755"/>
          </a:xfrm>
        </p:grpSpPr>
        <p:pic>
          <p:nvPicPr>
            <p:cNvPr id="655" name="object 655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9444739" y="3486277"/>
              <a:ext cx="1214622" cy="1214622"/>
            </a:xfrm>
            <a:prstGeom prst="rect">
              <a:avLst/>
            </a:prstGeom>
          </p:spPr>
        </p:pic>
        <p:sp>
          <p:nvSpPr>
            <p:cNvPr id="656" name="object 656"/>
            <p:cNvSpPr/>
            <p:nvPr/>
          </p:nvSpPr>
          <p:spPr>
            <a:xfrm>
              <a:off x="9528506" y="3538631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4">
                  <a:moveTo>
                    <a:pt x="691078" y="0"/>
                  </a:moveTo>
                  <a:lnTo>
                    <a:pt x="356010" y="0"/>
                  </a:lnTo>
                  <a:lnTo>
                    <a:pt x="356010" y="376951"/>
                  </a:lnTo>
                  <a:lnTo>
                    <a:pt x="0" y="376951"/>
                  </a:lnTo>
                  <a:lnTo>
                    <a:pt x="523544" y="1047088"/>
                  </a:lnTo>
                  <a:lnTo>
                    <a:pt x="1047088" y="376951"/>
                  </a:lnTo>
                  <a:lnTo>
                    <a:pt x="691078" y="376951"/>
                  </a:lnTo>
                  <a:lnTo>
                    <a:pt x="691078" y="0"/>
                  </a:lnTo>
                  <a:close/>
                </a:path>
              </a:pathLst>
            </a:custGeom>
            <a:solidFill>
              <a:srgbClr val="D3B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9528506" y="3538631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4">
                  <a:moveTo>
                    <a:pt x="356010" y="376951"/>
                  </a:moveTo>
                  <a:lnTo>
                    <a:pt x="0" y="376951"/>
                  </a:lnTo>
                  <a:lnTo>
                    <a:pt x="523544" y="1047088"/>
                  </a:lnTo>
                  <a:lnTo>
                    <a:pt x="1047088" y="376951"/>
                  </a:lnTo>
                  <a:lnTo>
                    <a:pt x="691078" y="376951"/>
                  </a:lnTo>
                  <a:lnTo>
                    <a:pt x="691078" y="0"/>
                  </a:lnTo>
                  <a:lnTo>
                    <a:pt x="356010" y="0"/>
                  </a:lnTo>
                  <a:lnTo>
                    <a:pt x="356010" y="376951"/>
                  </a:lnTo>
                  <a:close/>
                </a:path>
              </a:pathLst>
            </a:custGeom>
            <a:ln w="41883">
              <a:solidFill>
                <a:srgbClr val="D2BA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8" name="object 658"/>
          <p:cNvSpPr txBox="1"/>
          <p:nvPr/>
        </p:nvSpPr>
        <p:spPr>
          <a:xfrm>
            <a:off x="13306510" y="9914542"/>
            <a:ext cx="6661150" cy="1231106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25"/>
              </a:spcBef>
            </a:pPr>
            <a:endParaRPr lang="en-US" sz="2950" spc="-85" dirty="0">
              <a:solidFill>
                <a:srgbClr val="FFB3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25"/>
              </a:spcBef>
            </a:pPr>
            <a:r>
              <a:rPr sz="2950" spc="-85" dirty="0">
                <a:solidFill>
                  <a:srgbClr val="FFB300"/>
                </a:solidFill>
                <a:latin typeface="Arial"/>
                <a:cs typeface="Arial"/>
              </a:rPr>
              <a:t>https://pcos.gsfc.nasa.gov/sags/figsag.php</a:t>
            </a:r>
            <a:endParaRPr sz="2950" dirty="0">
              <a:latin typeface="Arial"/>
              <a:cs typeface="Arial"/>
            </a:endParaRPr>
          </a:p>
        </p:txBody>
      </p:sp>
      <p:sp>
        <p:nvSpPr>
          <p:cNvPr id="660" name="Rectangle 659">
            <a:extLst>
              <a:ext uri="{FF2B5EF4-FFF2-40B4-BE49-F238E27FC236}">
                <a16:creationId xmlns:a16="http://schemas.microsoft.com/office/drawing/2014/main" id="{86D4F274-129A-7AC7-C3EE-9A3415F223C7}"/>
              </a:ext>
            </a:extLst>
          </p:cNvPr>
          <p:cNvSpPr/>
          <p:nvPr/>
        </p:nvSpPr>
        <p:spPr>
          <a:xfrm>
            <a:off x="6091418" y="7405728"/>
            <a:ext cx="7835005" cy="1537191"/>
          </a:xfrm>
          <a:prstGeom prst="rect">
            <a:avLst/>
          </a:prstGeom>
          <a:solidFill>
            <a:srgbClr val="3254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P. Coppi, Yale</a:t>
            </a:r>
          </a:p>
        </p:txBody>
      </p:sp>
      <p:sp>
        <p:nvSpPr>
          <p:cNvPr id="661" name="Rectangle 660">
            <a:extLst>
              <a:ext uri="{FF2B5EF4-FFF2-40B4-BE49-F238E27FC236}">
                <a16:creationId xmlns:a16="http://schemas.microsoft.com/office/drawing/2014/main" id="{D4CA70DC-467A-74C4-B3C3-57CCF2AF0AD6}"/>
              </a:ext>
            </a:extLst>
          </p:cNvPr>
          <p:cNvSpPr/>
          <p:nvPr/>
        </p:nvSpPr>
        <p:spPr>
          <a:xfrm>
            <a:off x="16880338" y="9141877"/>
            <a:ext cx="2691757" cy="1370891"/>
          </a:xfrm>
          <a:prstGeom prst="rect">
            <a:avLst/>
          </a:prstGeom>
          <a:solidFill>
            <a:srgbClr val="31545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pc="-210" dirty="0">
                <a:solidFill>
                  <a:srgbClr val="E89F26"/>
                </a:solidFill>
                <a:latin typeface="Arial"/>
                <a:cs typeface="Arial"/>
              </a:rPr>
              <a:t>MiG 17</a:t>
            </a:r>
          </a:p>
          <a:p>
            <a:pPr algn="ctr"/>
            <a:r>
              <a:rPr lang="en-US" sz="2200" b="1" spc="-210" dirty="0">
                <a:solidFill>
                  <a:srgbClr val="E89F26"/>
                </a:solidFill>
                <a:latin typeface="Arial"/>
                <a:cs typeface="Arial"/>
              </a:rPr>
              <a:t>Pescara</a:t>
            </a:r>
            <a:br>
              <a:rPr lang="en-US" sz="2200" b="1" spc="-210" dirty="0">
                <a:solidFill>
                  <a:srgbClr val="E89F26"/>
                </a:solidFill>
                <a:latin typeface="Arial"/>
                <a:cs typeface="Arial"/>
              </a:rPr>
            </a:br>
            <a:r>
              <a:rPr lang="en-US" sz="2200" b="1" spc="-210" dirty="0">
                <a:solidFill>
                  <a:srgbClr val="E89F26"/>
                </a:solidFill>
                <a:latin typeface="Arial"/>
                <a:cs typeface="Arial"/>
              </a:rPr>
              <a:t>July 11, 2024</a:t>
            </a:r>
          </a:p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0191E2-119B-53E0-AAD6-B9A0668A9182}"/>
              </a:ext>
            </a:extLst>
          </p:cNvPr>
          <p:cNvSpPr txBox="1"/>
          <p:nvPr/>
        </p:nvSpPr>
        <p:spPr>
          <a:xfrm>
            <a:off x="2610939" y="325439"/>
            <a:ext cx="15038091" cy="10877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617" dirty="0">
                <a:solidFill>
                  <a:srgbClr val="FFFF00"/>
                </a:solidFill>
              </a:rPr>
              <a:t>FIGSAG Key Questions</a:t>
            </a:r>
          </a:p>
          <a:p>
            <a:endParaRPr lang="it-IT" sz="4617" dirty="0">
              <a:solidFill>
                <a:srgbClr val="FFFF00"/>
              </a:solidFill>
            </a:endParaRPr>
          </a:p>
          <a:p>
            <a:pPr lvl="1"/>
            <a:endParaRPr lang="en-US" sz="362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79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Gamma-Ray Science Priorities? [And why should broader</a:t>
            </a:r>
            <a:br>
              <a:rPr lang="en-US" sz="379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9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physics/astronomy community care about them?] </a:t>
            </a:r>
          </a:p>
          <a:p>
            <a:pPr lvl="1"/>
            <a:endParaRPr lang="en-US" sz="379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79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Theory / Modeling / Analysis / Fundamental Physics Needs?</a:t>
            </a:r>
            <a:br>
              <a:rPr lang="en-US" sz="379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79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79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Technology Investment Needs?</a:t>
            </a:r>
          </a:p>
          <a:p>
            <a:pPr lvl="1"/>
            <a:endParaRPr lang="en-US" sz="379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79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Gamma-Ray Mission Capabilities we need? [FOV vs. area vs.</a:t>
            </a:r>
          </a:p>
          <a:p>
            <a:pPr lvl="1"/>
            <a:r>
              <a:rPr lang="en-US" sz="379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resolution vs. energy resolution?]</a:t>
            </a:r>
          </a:p>
          <a:p>
            <a:pPr lvl="1"/>
            <a:endParaRPr lang="en-US" sz="379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79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Synergies with Other Programs?</a:t>
            </a:r>
            <a:endParaRPr lang="en-US" sz="362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2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958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 of FIGSAG is to foster discussion of these, collect all input in</a:t>
            </a:r>
            <a:br>
              <a:rPr lang="en-US" sz="3958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58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place, and then make available to space agencies and future planning</a:t>
            </a:r>
            <a:br>
              <a:rPr lang="en-US" sz="3958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58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efforts like the 2030 Decadal Survey.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0843B-7BE1-CD9F-8DC3-FFE335D1A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384" y="50523"/>
            <a:ext cx="1704823" cy="1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83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260644C-4586-6930-6BED-9F2475356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028" y="-125658"/>
            <a:ext cx="17576072" cy="1288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617" dirty="0">
                <a:solidFill>
                  <a:srgbClr val="FFFF00"/>
                </a:solidFill>
                <a:latin typeface="Times New Roman" panose="02020603050405020304" pitchFamily="18" charset="0"/>
              </a:rPr>
              <a:t>Why </a:t>
            </a:r>
            <a:r>
              <a:rPr lang="el-GR" sz="4617" dirty="0">
                <a:solidFill>
                  <a:srgbClr val="FFFF00"/>
                </a:solidFill>
                <a:latin typeface="Times New Roman" panose="02020603050405020304" pitchFamily="18" charset="0"/>
              </a:rPr>
              <a:t>γ</a:t>
            </a:r>
            <a:r>
              <a:rPr lang="en-US" sz="4617" dirty="0">
                <a:solidFill>
                  <a:srgbClr val="FFFF00"/>
                </a:solidFill>
                <a:latin typeface="Times New Roman" panose="02020603050405020304" pitchFamily="18" charset="0"/>
              </a:rPr>
              <a:t>-rays [~100 keV-GeV+]?</a:t>
            </a:r>
            <a:br>
              <a:rPr lang="en-US" sz="4617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endParaRPr lang="en-US" sz="4617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753969" indent="-753969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bg1"/>
                </a:solidFill>
                <a:latin typeface="Times New Roman" panose="02020603050405020304" pitchFamily="18" charset="0"/>
              </a:rPr>
              <a:t>Clean signature of  extreme, non-thermal &amp; nuclear universe  (don’t have to worry about thermal/stellar contamination, e.g., in soft X-rays and optical)</a:t>
            </a:r>
          </a:p>
          <a:p>
            <a:pPr marL="753969" indent="-753969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4617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753969" indent="-753969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bg1"/>
                </a:solidFill>
                <a:latin typeface="Times New Roman" panose="02020603050405020304" pitchFamily="18" charset="0"/>
              </a:rPr>
              <a:t>Valuable multi-messenger partner since neutrino &amp; cosmic ray production/propagation =&gt; </a:t>
            </a:r>
            <a:r>
              <a:rPr lang="el-GR" sz="4617" dirty="0">
                <a:solidFill>
                  <a:schemeClr val="bg1"/>
                </a:solidFill>
                <a:latin typeface="Times New Roman" panose="02020603050405020304" pitchFamily="18" charset="0"/>
              </a:rPr>
              <a:t>γ-</a:t>
            </a:r>
            <a:r>
              <a:rPr lang="en-US" sz="4617" dirty="0">
                <a:solidFill>
                  <a:schemeClr val="bg1"/>
                </a:solidFill>
                <a:latin typeface="Times New Roman" panose="02020603050405020304" pitchFamily="18" charset="0"/>
              </a:rPr>
              <a:t>rays! Sources</a:t>
            </a:r>
            <a:br>
              <a:rPr lang="en-US" sz="4617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4617" dirty="0">
                <a:solidFill>
                  <a:schemeClr val="bg1"/>
                </a:solidFill>
                <a:latin typeface="Times New Roman" panose="02020603050405020304" pitchFamily="18" charset="0"/>
              </a:rPr>
              <a:t>relatively rare, so coincidence often significant.</a:t>
            </a:r>
          </a:p>
          <a:p>
            <a:pPr marL="753969" indent="-753969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4617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753969" indent="-753969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bg1"/>
                </a:solidFill>
                <a:latin typeface="Times New Roman" panose="02020603050405020304" pitchFamily="18" charset="0"/>
              </a:rPr>
              <a:t>Direct propagation from source, very penetrating (especially MeV)</a:t>
            </a:r>
            <a:br>
              <a:rPr lang="en-US" sz="4617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sz="4617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753969" indent="-753969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bg1"/>
                </a:solidFill>
                <a:latin typeface="Times New Roman" panose="02020603050405020304" pitchFamily="18" charset="0"/>
              </a:rPr>
              <a:t>Compact object energy scales, physical conditions =&gt; </a:t>
            </a:r>
            <a:r>
              <a:rPr lang="el-GR" sz="4617" dirty="0">
                <a:solidFill>
                  <a:schemeClr val="bg1"/>
                </a:solidFill>
                <a:latin typeface="Times New Roman" panose="02020603050405020304" pitchFamily="18" charset="0"/>
              </a:rPr>
              <a:t>γ-</a:t>
            </a:r>
            <a:r>
              <a:rPr lang="en-US" sz="4617" dirty="0">
                <a:solidFill>
                  <a:schemeClr val="bg1"/>
                </a:solidFill>
                <a:latin typeface="Times New Roman" panose="02020603050405020304" pitchFamily="18" charset="0"/>
              </a:rPr>
              <a:t>rays! Though “rare,” non-thermal processes and magnetic fields more important than we thought… even for galaxy/star formation!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br>
              <a:rPr lang="en-US" sz="4617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sz="4617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61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CC5C55E-AC60-E790-29B1-FC06A525C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8028" y="-481553"/>
            <a:ext cx="304592" cy="106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0791" tIns="75396" rIns="150791" bIns="75396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1507937" rt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2968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altLang="en-US" sz="2968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269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58" y="1700661"/>
            <a:ext cx="9837934" cy="7116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2484" y="8817574"/>
            <a:ext cx="13547298" cy="1462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+mn-ea"/>
              </a:rPr>
              <a:t>Diﬀerential sensitivities for diﬀerent X-ray and γ-ray instruments looking at an isolated</a:t>
            </a:r>
          </a:p>
          <a:p>
            <a:pPr algn="l"/>
            <a:r>
              <a:rPr lang="en-US" sz="2968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+mn-ea"/>
              </a:rPr>
              <a:t>point source. A spectral bin with ∆E/E = 1 is assumed for Chandra and ∆E/E = 0.5 </a:t>
            </a:r>
          </a:p>
          <a:p>
            <a:pPr algn="l"/>
            <a:r>
              <a:rPr lang="en-US" sz="2968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+mn-ea"/>
              </a:rPr>
              <a:t>for the other instruments.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2483" y="25408"/>
            <a:ext cx="14446584" cy="1310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958" dirty="0">
                <a:solidFill>
                  <a:srgbClr val="FFFF00"/>
                </a:solidFill>
                <a:latin typeface="Calibri" panose="020F0502020204030204"/>
                <a:ea typeface="+mn-ea"/>
              </a:rPr>
              <a:t>Why now?</a:t>
            </a:r>
            <a:r>
              <a:rPr lang="en-US" sz="3958" dirty="0">
                <a:solidFill>
                  <a:srgbClr val="FFFF00"/>
                </a:solidFill>
                <a:latin typeface="Calibri" panose="020F0502020204030204"/>
              </a:rPr>
              <a:t>   </a:t>
            </a:r>
            <a:r>
              <a:rPr lang="en-US" sz="3958" dirty="0">
                <a:solidFill>
                  <a:srgbClr val="FFFF00"/>
                </a:solidFill>
                <a:latin typeface="Calibri" panose="020F0502020204030204"/>
                <a:ea typeface="+mn-ea"/>
              </a:rPr>
              <a:t>Energy Coverage –  ~100 keV-MeV-GeV can only be </a:t>
            </a:r>
            <a:br>
              <a:rPr lang="en-US" sz="3958" dirty="0">
                <a:solidFill>
                  <a:srgbClr val="FFFF00"/>
                </a:solidFill>
                <a:latin typeface="Calibri" panose="020F0502020204030204"/>
                <a:ea typeface="+mn-ea"/>
              </a:rPr>
            </a:br>
            <a:r>
              <a:rPr lang="en-US" sz="3958" dirty="0">
                <a:solidFill>
                  <a:srgbClr val="FFFF00"/>
                </a:solidFill>
                <a:latin typeface="Calibri" panose="020F0502020204030204"/>
                <a:ea typeface="+mn-ea"/>
              </a:rPr>
              <a:t>done from space … and there’s a big gap there!!  Especially at ~MeV.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3206" y="6412601"/>
            <a:ext cx="1196161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14" dirty="0">
                <a:solidFill>
                  <a:prstClr val="black"/>
                </a:solidFill>
                <a:latin typeface="Calibri" panose="020F0502020204030204"/>
                <a:ea typeface="+mn-ea"/>
              </a:rPr>
              <a:t>(+</a:t>
            </a:r>
            <a:r>
              <a:rPr lang="en-US" sz="1814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NuSTAR</a:t>
            </a:r>
            <a:r>
              <a:rPr lang="en-US" sz="1814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69091" y="5745945"/>
            <a:ext cx="1206792" cy="30951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700297" y="4394042"/>
            <a:ext cx="939075" cy="159792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80184" y="5866005"/>
            <a:ext cx="2672526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</a:rPr>
              <a:t>Astro-H (100 </a:t>
            </a:r>
            <a:r>
              <a:rPr lang="en-US" sz="2968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</a:rPr>
              <a:t>ks</a:t>
            </a:r>
            <a:r>
              <a:rPr lang="en-US" sz="2968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359" y="1746159"/>
            <a:ext cx="9645043" cy="7025916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509E0C08-BC33-BB22-086E-49D02130710E}"/>
              </a:ext>
            </a:extLst>
          </p:cNvPr>
          <p:cNvSpPr/>
          <p:nvPr/>
        </p:nvSpPr>
        <p:spPr>
          <a:xfrm>
            <a:off x="8311471" y="2665060"/>
            <a:ext cx="566591" cy="8100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DEB34-0D5B-9A43-B25A-748B9CCF1378}"/>
              </a:ext>
            </a:extLst>
          </p:cNvPr>
          <p:cNvSpPr txBox="1"/>
          <p:nvPr/>
        </p:nvSpPr>
        <p:spPr>
          <a:xfrm>
            <a:off x="8846009" y="235591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61F548-005F-1D7D-573B-01C14F4A52A0}"/>
              </a:ext>
            </a:extLst>
          </p:cNvPr>
          <p:cNvSpPr txBox="1"/>
          <p:nvPr/>
        </p:nvSpPr>
        <p:spPr>
          <a:xfrm>
            <a:off x="14701450" y="2736571"/>
            <a:ext cx="31854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Hopefully will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have COSI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in ~2027, but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could do even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better with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more $$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D51C75-AA32-A398-09DC-9A43EED70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375" y="1742428"/>
            <a:ext cx="9468809" cy="6551095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9C3189FE-7E3B-C346-E0A0-A8D077CB37A0}"/>
              </a:ext>
            </a:extLst>
          </p:cNvPr>
          <p:cNvSpPr/>
          <p:nvPr/>
        </p:nvSpPr>
        <p:spPr>
          <a:xfrm>
            <a:off x="13557250" y="4487512"/>
            <a:ext cx="720358" cy="147196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58E2E-7097-97F4-18E5-5524CDD73F02}"/>
              </a:ext>
            </a:extLst>
          </p:cNvPr>
          <p:cNvSpPr txBox="1"/>
          <p:nvPr/>
        </p:nvSpPr>
        <p:spPr>
          <a:xfrm rot="16200000">
            <a:off x="13037114" y="327151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CTA/LHAASO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CB18CE-1CC4-A9C0-B1D2-5839CCE4BA16}"/>
              </a:ext>
            </a:extLst>
          </p:cNvPr>
          <p:cNvSpPr txBox="1"/>
          <p:nvPr/>
        </p:nvSpPr>
        <p:spPr>
          <a:xfrm>
            <a:off x="14277608" y="2153464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[Fermi out-of-date w/respect to CTA]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8C054A-57D8-388B-6F89-52E6A9540656}"/>
              </a:ext>
            </a:extLst>
          </p:cNvPr>
          <p:cNvCxnSpPr/>
          <p:nvPr/>
        </p:nvCxnSpPr>
        <p:spPr>
          <a:xfrm>
            <a:off x="5632450" y="6055463"/>
            <a:ext cx="7924800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09CF9C0-A187-34A7-E1AC-1DE6CED942C5}"/>
              </a:ext>
            </a:extLst>
          </p:cNvPr>
          <p:cNvSpPr txBox="1"/>
          <p:nvPr/>
        </p:nvSpPr>
        <p:spPr>
          <a:xfrm>
            <a:off x="222250" y="10836275"/>
            <a:ext cx="17413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Note also: due to EBL absorption, z&gt;1 universe is not directly accessible at E&gt;50-100 GeV (i.e., the ground).</a:t>
            </a:r>
          </a:p>
        </p:txBody>
      </p:sp>
    </p:spTree>
    <p:extLst>
      <p:ext uri="{BB962C8B-B14F-4D97-AF65-F5344CB8AC3E}">
        <p14:creationId xmlns:p14="http://schemas.microsoft.com/office/powerpoint/2010/main" val="23131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ygx1states"/>
          <p:cNvPicPr>
            <a:picLocks noChangeAspect="1" noChangeArrowheads="1"/>
          </p:cNvPicPr>
          <p:nvPr/>
        </p:nvPicPr>
        <p:blipFill>
          <a:blip r:embed="rId2"/>
          <a:srcRect l="1936" t="36945" r="7866" b="19841"/>
          <a:stretch>
            <a:fillRect/>
          </a:stretch>
        </p:blipFill>
        <p:spPr bwMode="auto">
          <a:xfrm>
            <a:off x="2512483" y="1256595"/>
            <a:ext cx="13990405" cy="948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1559964" y="10654875"/>
            <a:ext cx="4777077" cy="54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68" kern="1200" dirty="0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rPr>
              <a:t>Compilation by A. </a:t>
            </a:r>
            <a:r>
              <a:rPr lang="en-US" sz="2968" kern="1200" dirty="0" err="1">
                <a:solidFill>
                  <a:schemeClr val="bg1"/>
                </a:solidFill>
                <a:latin typeface="Helvetica" pitchFamily="34" charset="0"/>
                <a:ea typeface="+mn-ea"/>
                <a:cs typeface="+mn-cs"/>
              </a:rPr>
              <a:t>Zdziarski</a:t>
            </a:r>
            <a:endParaRPr lang="en-US" sz="2968" kern="1200" dirty="0">
              <a:solidFill>
                <a:schemeClr val="bg1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8167160" y="1683312"/>
            <a:ext cx="7288248" cy="64845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17" kern="1200">
                <a:solidFill>
                  <a:srgbClr val="FFFF00"/>
                </a:solidFill>
                <a:latin typeface="Helvetica" pitchFamily="34" charset="0"/>
                <a:ea typeface="+mn-ea"/>
                <a:cs typeface="+mn-cs"/>
              </a:rPr>
              <a:t>X-Ray Binary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617" kern="1200">
              <a:solidFill>
                <a:srgbClr val="FFFF00"/>
              </a:solidFill>
              <a:latin typeface="Helvetica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17" kern="1200">
                <a:solidFill>
                  <a:srgbClr val="FFFF00"/>
                </a:solidFill>
                <a:latin typeface="Helvetica" pitchFamily="34" charset="0"/>
                <a:ea typeface="+mn-ea"/>
                <a:cs typeface="+mn-cs"/>
              </a:rPr>
              <a:t>Pre- CGRO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2486296" y="1"/>
            <a:ext cx="85074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Helvetica" pitchFamily="34" charset="0"/>
              </a:rPr>
              <a:t>Why (soft) gamma-rays</a:t>
            </a:r>
            <a:r>
              <a:rPr lang="en-US" dirty="0">
                <a:solidFill>
                  <a:srgbClr val="FFFF00"/>
                </a:solidFill>
                <a:latin typeface="Helvetica" pitchFamily="34" charset="0"/>
                <a:ea typeface="+mn-ea"/>
              </a:rPr>
              <a:t> for non-jet AGN?   Need b</a:t>
            </a:r>
            <a:r>
              <a:rPr lang="en-US" kern="1200" dirty="0">
                <a:solidFill>
                  <a:srgbClr val="FFFF00"/>
                </a:solidFill>
                <a:latin typeface="Helvetica" pitchFamily="34" charset="0"/>
                <a:ea typeface="+mn-ea"/>
                <a:cs typeface="+mn-cs"/>
              </a:rPr>
              <a:t>road-band spectra to constrain </a:t>
            </a:r>
            <a:br>
              <a:rPr lang="en-US" kern="1200" dirty="0">
                <a:solidFill>
                  <a:srgbClr val="FFFF00"/>
                </a:solidFill>
                <a:latin typeface="Helvetica" pitchFamily="34" charset="0"/>
                <a:ea typeface="+mn-ea"/>
                <a:cs typeface="+mn-cs"/>
              </a:rPr>
            </a:br>
            <a:r>
              <a:rPr lang="en-US" kern="1200" dirty="0">
                <a:solidFill>
                  <a:srgbClr val="FFFF00"/>
                </a:solidFill>
                <a:latin typeface="Helvetica" pitchFamily="34" charset="0"/>
                <a:ea typeface="+mn-ea"/>
                <a:cs typeface="+mn-cs"/>
              </a:rPr>
              <a:t>physics, </a:t>
            </a:r>
            <a:r>
              <a:rPr lang="en-US" dirty="0">
                <a:solidFill>
                  <a:srgbClr val="FFFF00"/>
                </a:solidFill>
                <a:latin typeface="Helvetica" pitchFamily="34" charset="0"/>
                <a:ea typeface="+mn-ea"/>
              </a:rPr>
              <a:t> r</a:t>
            </a:r>
            <a:r>
              <a:rPr lang="en-US" kern="1200" dirty="0">
                <a:solidFill>
                  <a:srgbClr val="FFFF00"/>
                </a:solidFill>
                <a:latin typeface="Helvetica" pitchFamily="34" charset="0"/>
                <a:ea typeface="+mn-ea"/>
                <a:cs typeface="+mn-cs"/>
              </a:rPr>
              <a:t>eprocessing, measure bolometric luminosity, etc…</a:t>
            </a:r>
          </a:p>
        </p:txBody>
      </p:sp>
    </p:spTree>
    <p:extLst>
      <p:ext uri="{BB962C8B-B14F-4D97-AF65-F5344CB8AC3E}">
        <p14:creationId xmlns:p14="http://schemas.microsoft.com/office/powerpoint/2010/main" val="142163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530292" y="809419"/>
            <a:ext cx="14639325" cy="9921860"/>
            <a:chOff x="266700" y="346075"/>
            <a:chExt cx="8877300" cy="6016625"/>
          </a:xfrm>
        </p:grpSpPr>
        <p:pic>
          <p:nvPicPr>
            <p:cNvPr id="8197" name="Picture 2" descr="cygx1states"/>
            <p:cNvPicPr>
              <a:picLocks noChangeAspect="1" noChangeArrowheads="1"/>
            </p:cNvPicPr>
            <p:nvPr/>
          </p:nvPicPr>
          <p:blipFill>
            <a:blip r:embed="rId2"/>
            <a:srcRect l="1936" t="36945" r="7866" b="19841"/>
            <a:stretch>
              <a:fillRect/>
            </a:stretch>
          </p:blipFill>
          <p:spPr bwMode="auto">
            <a:xfrm>
              <a:off x="266700" y="346075"/>
              <a:ext cx="8877300" cy="601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8" name="Picture 4" descr="chandra_area.png"/>
            <p:cNvPicPr>
              <a:picLocks noChangeAspect="1" noChangeArrowheads="1"/>
            </p:cNvPicPr>
            <p:nvPr/>
          </p:nvPicPr>
          <p:blipFill>
            <a:blip r:embed="rId3"/>
            <a:srcRect l="38870" t="5208" r="31097" b="69212"/>
            <a:stretch>
              <a:fillRect/>
            </a:stretch>
          </p:blipFill>
          <p:spPr bwMode="auto">
            <a:xfrm>
              <a:off x="2038350" y="3405187"/>
              <a:ext cx="1943100" cy="179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 bwMode="auto">
            <a:xfrm rot="16200000" flipH="1">
              <a:off x="1581150" y="2914650"/>
              <a:ext cx="4248150" cy="1905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ight Arrow 7"/>
            <p:cNvSpPr/>
            <p:nvPr/>
          </p:nvSpPr>
          <p:spPr bwMode="auto">
            <a:xfrm>
              <a:off x="2895600" y="3162300"/>
              <a:ext cx="476250" cy="24765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617" kern="1200">
                <a:solidFill>
                  <a:srgbClr val="FFFF00"/>
                </a:solidFill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8201" name="TextBox 8"/>
            <p:cNvSpPr txBox="1">
              <a:spLocks noChangeArrowheads="1"/>
            </p:cNvSpPr>
            <p:nvPr/>
          </p:nvSpPr>
          <p:spPr bwMode="auto">
            <a:xfrm>
              <a:off x="2533650" y="2781300"/>
              <a:ext cx="2686050" cy="363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98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Chandra</a:t>
              </a:r>
            </a:p>
          </p:txBody>
        </p:sp>
        <p:sp>
          <p:nvSpPr>
            <p:cNvPr id="8202" name="TextBox 9"/>
            <p:cNvSpPr txBox="1">
              <a:spLocks noChangeArrowheads="1"/>
            </p:cNvSpPr>
            <p:nvPr/>
          </p:nvSpPr>
          <p:spPr bwMode="auto">
            <a:xfrm>
              <a:off x="4400550" y="3067050"/>
              <a:ext cx="1619250" cy="73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7256" kern="1200">
                  <a:solidFill>
                    <a:srgbClr val="002060"/>
                  </a:solidFill>
                  <a:latin typeface="Helvetica" pitchFamily="34" charset="0"/>
                  <a:ea typeface="+mn-ea"/>
                  <a:cs typeface="+mn-cs"/>
                </a:rPr>
                <a:t>??</a:t>
              </a:r>
            </a:p>
          </p:txBody>
        </p:sp>
      </p:grpSp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512484" y="0"/>
            <a:ext cx="14038843" cy="80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17" kern="1200" dirty="0">
                <a:solidFill>
                  <a:srgbClr val="FFFF00"/>
                </a:solidFill>
                <a:latin typeface="Helvetica" pitchFamily="34" charset="0"/>
                <a:ea typeface="+mn-ea"/>
                <a:cs typeface="+mn-cs"/>
              </a:rPr>
              <a:t>Spectra of this quality generally do not exist for AGN!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716061" y="10535969"/>
            <a:ext cx="12984067" cy="80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17" kern="1200" dirty="0">
                <a:solidFill>
                  <a:srgbClr val="92D050"/>
                </a:solidFill>
                <a:latin typeface="Helvetica" pitchFamily="34" charset="0"/>
                <a:ea typeface="+mn-ea"/>
                <a:cs typeface="+mn-cs"/>
              </a:rPr>
              <a:t>Possible AGN spectral “states” not well-sampled!</a:t>
            </a:r>
          </a:p>
        </p:txBody>
      </p:sp>
    </p:spTree>
    <p:extLst>
      <p:ext uri="{BB962C8B-B14F-4D97-AF65-F5344CB8AC3E}">
        <p14:creationId xmlns:p14="http://schemas.microsoft.com/office/powerpoint/2010/main" val="2536445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530292" y="809419"/>
            <a:ext cx="14639325" cy="9921860"/>
            <a:chOff x="266700" y="346075"/>
            <a:chExt cx="8877300" cy="6016625"/>
          </a:xfrm>
        </p:grpSpPr>
        <p:pic>
          <p:nvPicPr>
            <p:cNvPr id="8197" name="Picture 2" descr="cygx1states"/>
            <p:cNvPicPr>
              <a:picLocks noChangeAspect="1" noChangeArrowheads="1"/>
            </p:cNvPicPr>
            <p:nvPr/>
          </p:nvPicPr>
          <p:blipFill>
            <a:blip r:embed="rId2"/>
            <a:srcRect l="1936" t="36945" r="7866" b="19841"/>
            <a:stretch>
              <a:fillRect/>
            </a:stretch>
          </p:blipFill>
          <p:spPr bwMode="auto">
            <a:xfrm>
              <a:off x="266700" y="346075"/>
              <a:ext cx="8877300" cy="601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8" name="Picture 4" descr="chandra_area.png"/>
            <p:cNvPicPr>
              <a:picLocks noChangeAspect="1" noChangeArrowheads="1"/>
            </p:cNvPicPr>
            <p:nvPr/>
          </p:nvPicPr>
          <p:blipFill>
            <a:blip r:embed="rId3"/>
            <a:srcRect l="38870" t="5208" r="31097" b="69212"/>
            <a:stretch>
              <a:fillRect/>
            </a:stretch>
          </p:blipFill>
          <p:spPr bwMode="auto">
            <a:xfrm>
              <a:off x="2038350" y="3405187"/>
              <a:ext cx="1943100" cy="179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 bwMode="auto">
            <a:xfrm rot="16200000" flipH="1">
              <a:off x="1581150" y="2914650"/>
              <a:ext cx="4248150" cy="1905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ight Arrow 7"/>
            <p:cNvSpPr/>
            <p:nvPr/>
          </p:nvSpPr>
          <p:spPr bwMode="auto">
            <a:xfrm>
              <a:off x="2895600" y="3162300"/>
              <a:ext cx="476250" cy="24765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617" kern="1200">
                <a:solidFill>
                  <a:srgbClr val="FFFF00"/>
                </a:solidFill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8201" name="TextBox 8"/>
            <p:cNvSpPr txBox="1">
              <a:spLocks noChangeArrowheads="1"/>
            </p:cNvSpPr>
            <p:nvPr/>
          </p:nvSpPr>
          <p:spPr bwMode="auto">
            <a:xfrm>
              <a:off x="2533650" y="2781300"/>
              <a:ext cx="2686050" cy="363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98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Chandra</a:t>
              </a:r>
            </a:p>
          </p:txBody>
        </p:sp>
        <p:sp>
          <p:nvSpPr>
            <p:cNvPr id="8202" name="TextBox 9"/>
            <p:cNvSpPr txBox="1">
              <a:spLocks noChangeArrowheads="1"/>
            </p:cNvSpPr>
            <p:nvPr/>
          </p:nvSpPr>
          <p:spPr bwMode="auto">
            <a:xfrm>
              <a:off x="4400550" y="3067050"/>
              <a:ext cx="1619250" cy="73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7256" kern="1200">
                  <a:solidFill>
                    <a:srgbClr val="002060"/>
                  </a:solidFill>
                  <a:latin typeface="Helvetica" pitchFamily="34" charset="0"/>
                  <a:ea typeface="+mn-ea"/>
                  <a:cs typeface="+mn-cs"/>
                </a:rPr>
                <a:t>??</a:t>
              </a:r>
            </a:p>
          </p:txBody>
        </p:sp>
      </p:grpSp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512484" y="0"/>
            <a:ext cx="13473560" cy="80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17" dirty="0">
                <a:solidFill>
                  <a:srgbClr val="FFFF00"/>
                </a:solidFill>
                <a:latin typeface="Helvetica" pitchFamily="34" charset="0"/>
              </a:rPr>
              <a:t>Polarization: broad energy </a:t>
            </a:r>
            <a:r>
              <a:rPr lang="en-US" sz="4617">
                <a:solidFill>
                  <a:srgbClr val="FFFF00"/>
                </a:solidFill>
                <a:latin typeface="Helvetica" pitchFamily="34" charset="0"/>
              </a:rPr>
              <a:t>coverage important too</a:t>
            </a:r>
            <a:r>
              <a:rPr lang="en-US" sz="4617" kern="1200">
                <a:solidFill>
                  <a:srgbClr val="FFFF00"/>
                </a:solidFill>
                <a:latin typeface="Helvetica" pitchFamily="34" charset="0"/>
                <a:ea typeface="+mn-ea"/>
                <a:cs typeface="+mn-cs"/>
              </a:rPr>
              <a:t>!</a:t>
            </a:r>
            <a:endParaRPr lang="en-US" sz="4617" kern="1200" dirty="0">
              <a:solidFill>
                <a:srgbClr val="FFFF00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716061" y="10535969"/>
            <a:ext cx="12984067" cy="80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617" kern="1200" dirty="0">
                <a:solidFill>
                  <a:srgbClr val="92D050"/>
                </a:solidFill>
                <a:latin typeface="Helvetica" pitchFamily="34" charset="0"/>
                <a:ea typeface="+mn-ea"/>
                <a:cs typeface="+mn-cs"/>
              </a:rPr>
              <a:t>Possible AGN spectral “states” not well-sampled!</a:t>
            </a:r>
          </a:p>
        </p:txBody>
      </p:sp>
    </p:spTree>
    <p:extLst>
      <p:ext uri="{BB962C8B-B14F-4D97-AF65-F5344CB8AC3E}">
        <p14:creationId xmlns:p14="http://schemas.microsoft.com/office/powerpoint/2010/main" val="942587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2483" y="195962"/>
            <a:ext cx="14990905" cy="16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98" dirty="0">
                <a:solidFill>
                  <a:srgbClr val="FFFF00"/>
                </a:solidFill>
                <a:latin typeface="Calibri" panose="020F0502020204030204"/>
                <a:ea typeface="+mn-ea"/>
              </a:rPr>
              <a:t>The high-energy break in the hard state of </a:t>
            </a:r>
            <a:r>
              <a:rPr lang="en-US" sz="3298" dirty="0" err="1">
                <a:solidFill>
                  <a:srgbClr val="FFFF00"/>
                </a:solidFill>
                <a:latin typeface="Calibri" panose="020F0502020204030204"/>
                <a:ea typeface="+mn-ea"/>
              </a:rPr>
              <a:t>Cyg</a:t>
            </a:r>
            <a:r>
              <a:rPr lang="en-US" sz="3298" dirty="0">
                <a:solidFill>
                  <a:srgbClr val="FFFF00"/>
                </a:solidFill>
                <a:latin typeface="Calibri" panose="020F0502020204030204"/>
                <a:ea typeface="+mn-ea"/>
              </a:rPr>
              <a:t> X-1: Another example of how the SGD/ASTRO-H comes into its own for brighter sources (&gt;10</a:t>
            </a:r>
            <a:r>
              <a:rPr lang="en-US" sz="3298" baseline="30000" dirty="0">
                <a:solidFill>
                  <a:srgbClr val="FFFF00"/>
                </a:solidFill>
                <a:latin typeface="Calibri" panose="020F0502020204030204"/>
                <a:ea typeface="+mn-ea"/>
              </a:rPr>
              <a:t>-10</a:t>
            </a:r>
            <a:r>
              <a:rPr lang="en-US" sz="3298" dirty="0">
                <a:solidFill>
                  <a:srgbClr val="FFFF00"/>
                </a:solidFill>
                <a:latin typeface="Calibri" panose="020F0502020204030204"/>
                <a:ea typeface="+mn-ea"/>
              </a:rPr>
              <a:t> erg cm</a:t>
            </a:r>
            <a:r>
              <a:rPr lang="en-US" sz="3298" baseline="30000" dirty="0">
                <a:solidFill>
                  <a:srgbClr val="FFFF00"/>
                </a:solidFill>
                <a:latin typeface="Calibri" panose="020F0502020204030204"/>
                <a:ea typeface="+mn-ea"/>
              </a:rPr>
              <a:t>2</a:t>
            </a:r>
            <a:r>
              <a:rPr lang="en-US" sz="3298" dirty="0">
                <a:solidFill>
                  <a:srgbClr val="FFFF00"/>
                </a:solidFill>
                <a:latin typeface="Calibri" panose="020F0502020204030204"/>
                <a:ea typeface="+mn-ea"/>
              </a:rPr>
              <a:t> s</a:t>
            </a:r>
            <a:r>
              <a:rPr lang="en-US" sz="3298" baseline="30000" dirty="0">
                <a:solidFill>
                  <a:srgbClr val="FFFF00"/>
                </a:solidFill>
                <a:latin typeface="Calibri" panose="020F0502020204030204"/>
                <a:ea typeface="+mn-ea"/>
              </a:rPr>
              <a:t>-1</a:t>
            </a:r>
            <a:r>
              <a:rPr lang="en-US" sz="3298" dirty="0">
                <a:solidFill>
                  <a:srgbClr val="FFFF00"/>
                </a:solidFill>
                <a:latin typeface="Calibri" panose="020F0502020204030204"/>
                <a:ea typeface="+mn-ea"/>
              </a:rPr>
              <a:t>), e.g., enabling science that cannot be done by </a:t>
            </a:r>
            <a:r>
              <a:rPr lang="en-US" sz="3298" dirty="0" err="1">
                <a:solidFill>
                  <a:srgbClr val="FFFF00"/>
                </a:solidFill>
                <a:latin typeface="Calibri" panose="020F0502020204030204"/>
                <a:ea typeface="+mn-ea"/>
              </a:rPr>
              <a:t>NuSTAR</a:t>
            </a:r>
            <a:r>
              <a:rPr lang="en-US" sz="3298" dirty="0">
                <a:solidFill>
                  <a:srgbClr val="FFFF00"/>
                </a:solidFill>
                <a:latin typeface="Calibri" panose="020F0502020204030204"/>
                <a:ea typeface="+mn-ea"/>
              </a:rPr>
              <a:t> alone.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485" y="2370635"/>
            <a:ext cx="6512903" cy="6364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035" y="1870866"/>
            <a:ext cx="6431488" cy="476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214" y="6344176"/>
            <a:ext cx="6705402" cy="4965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2483" y="8833024"/>
            <a:ext cx="7984878" cy="2123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39" dirty="0">
                <a:solidFill>
                  <a:srgbClr val="FFFF00"/>
                </a:solidFill>
                <a:latin typeface="Calibri" panose="020F0502020204030204"/>
                <a:ea typeface="+mn-ea"/>
              </a:rPr>
              <a:t>Even with sensitivity to ~60 </a:t>
            </a:r>
            <a:r>
              <a:rPr lang="en-US" sz="2639" dirty="0" err="1">
                <a:solidFill>
                  <a:srgbClr val="FFFF00"/>
                </a:solidFill>
                <a:latin typeface="Calibri" panose="020F0502020204030204"/>
                <a:ea typeface="+mn-ea"/>
              </a:rPr>
              <a:t>keV</a:t>
            </a:r>
            <a:r>
              <a:rPr lang="en-US" sz="2639" dirty="0">
                <a:solidFill>
                  <a:srgbClr val="FFFF00"/>
                </a:solidFill>
                <a:latin typeface="Calibri" panose="020F0502020204030204"/>
                <a:ea typeface="+mn-ea"/>
              </a:rPr>
              <a:t>, i.e., past the peak</a:t>
            </a:r>
            <a:br>
              <a:rPr lang="en-US" sz="2639" dirty="0">
                <a:solidFill>
                  <a:srgbClr val="FFFF00"/>
                </a:solidFill>
                <a:latin typeface="Calibri" panose="020F0502020204030204"/>
                <a:ea typeface="+mn-ea"/>
              </a:rPr>
            </a:br>
            <a:r>
              <a:rPr lang="en-US" sz="2639" dirty="0">
                <a:solidFill>
                  <a:srgbClr val="FFFF00"/>
                </a:solidFill>
                <a:latin typeface="Calibri" panose="020F0502020204030204"/>
                <a:ea typeface="+mn-ea"/>
              </a:rPr>
              <a:t>of the Compton reflection hump, modeling degeneracies</a:t>
            </a:r>
          </a:p>
          <a:p>
            <a:pPr algn="l"/>
            <a:r>
              <a:rPr lang="en-US" sz="2639" dirty="0">
                <a:solidFill>
                  <a:srgbClr val="FFFF00"/>
                </a:solidFill>
                <a:latin typeface="Calibri" panose="020F0502020204030204"/>
                <a:ea typeface="+mn-ea"/>
              </a:rPr>
              <a:t>remain for </a:t>
            </a:r>
            <a:r>
              <a:rPr lang="en-US" sz="2639" dirty="0" err="1">
                <a:solidFill>
                  <a:srgbClr val="FFFF00"/>
                </a:solidFill>
                <a:latin typeface="Calibri" panose="020F0502020204030204"/>
                <a:ea typeface="+mn-ea"/>
              </a:rPr>
              <a:t>NuSTAR</a:t>
            </a:r>
            <a:r>
              <a:rPr lang="en-US" sz="2639" dirty="0">
                <a:solidFill>
                  <a:srgbClr val="FFFF00"/>
                </a:solidFill>
                <a:latin typeface="Calibri" panose="020F0502020204030204"/>
                <a:ea typeface="+mn-ea"/>
              </a:rPr>
              <a:t>/HXI alone. Above, the temperature</a:t>
            </a:r>
          </a:p>
          <a:p>
            <a:pPr algn="l"/>
            <a:r>
              <a:rPr lang="en-US" sz="2639" dirty="0">
                <a:solidFill>
                  <a:srgbClr val="FFFF00"/>
                </a:solidFill>
                <a:latin typeface="Calibri" panose="020F0502020204030204"/>
                <a:ea typeface="+mn-ea"/>
              </a:rPr>
              <a:t>of the </a:t>
            </a:r>
            <a:r>
              <a:rPr lang="en-US" sz="2639" dirty="0" err="1">
                <a:solidFill>
                  <a:srgbClr val="FFFF00"/>
                </a:solidFill>
                <a:latin typeface="Calibri" panose="020F0502020204030204"/>
                <a:ea typeface="+mn-ea"/>
              </a:rPr>
              <a:t>Comptonizing</a:t>
            </a:r>
            <a:r>
              <a:rPr lang="en-US" sz="2639" dirty="0">
                <a:solidFill>
                  <a:srgbClr val="FFFF00"/>
                </a:solidFill>
                <a:latin typeface="Calibri" panose="020F0502020204030204"/>
                <a:ea typeface="+mn-ea"/>
              </a:rPr>
              <a:t> electrons cannot be constrained</a:t>
            </a:r>
            <a:br>
              <a:rPr lang="en-US" sz="2639" dirty="0">
                <a:solidFill>
                  <a:srgbClr val="FFFF00"/>
                </a:solidFill>
                <a:latin typeface="Calibri" panose="020F0502020204030204"/>
                <a:ea typeface="+mn-ea"/>
              </a:rPr>
            </a:br>
            <a:r>
              <a:rPr lang="en-US" sz="2639" dirty="0">
                <a:solidFill>
                  <a:srgbClr val="FFFF00"/>
                </a:solidFill>
                <a:latin typeface="Calibri" panose="020F0502020204030204"/>
                <a:ea typeface="+mn-ea"/>
              </a:rPr>
              <a:t>to better than a factor 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07568" y="2165620"/>
            <a:ext cx="5517857" cy="1005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Cyg</a:t>
            </a:r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 X-1, 30ksec, EQPAIR+ 511 </a:t>
            </a:r>
            <a:r>
              <a:rPr lang="en-US" sz="2968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keV</a:t>
            </a:r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			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79236" y="4944021"/>
            <a:ext cx="5051383" cy="904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39" dirty="0">
                <a:solidFill>
                  <a:prstClr val="black"/>
                </a:solidFill>
                <a:latin typeface="Calibri" panose="020F0502020204030204"/>
                <a:ea typeface="+mn-ea"/>
              </a:rPr>
              <a:t>Temperature determined to &lt; 10%,</a:t>
            </a:r>
          </a:p>
          <a:p>
            <a:pPr algn="l"/>
            <a:r>
              <a:rPr lang="en-US" sz="2639" dirty="0">
                <a:solidFill>
                  <a:prstClr val="black"/>
                </a:solidFill>
                <a:latin typeface="Calibri" panose="020F0502020204030204"/>
                <a:ea typeface="+mn-ea"/>
              </a:rPr>
              <a:t>line clearly detected.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9235" y="6590797"/>
            <a:ext cx="5710218" cy="1005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Cyg</a:t>
            </a:r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 X-1, 100ksec, EQPAIR+ 511 </a:t>
            </a:r>
            <a:r>
              <a:rPr lang="en-US" sz="2968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keV</a:t>
            </a:r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			line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79235" y="9518681"/>
            <a:ext cx="7539567" cy="13107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2639" dirty="0">
                <a:solidFill>
                  <a:prstClr val="black"/>
                </a:solidFill>
                <a:latin typeface="Calibri" panose="020F0502020204030204"/>
                <a:ea typeface="+mn-ea"/>
              </a:rPr>
              <a:t>Now line width accurately measured! </a:t>
            </a:r>
            <a:br>
              <a:rPr lang="en-US" sz="2639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en-US" sz="2639" dirty="0">
                <a:solidFill>
                  <a:prstClr val="black"/>
                </a:solidFill>
                <a:latin typeface="Calibri" panose="020F0502020204030204"/>
                <a:ea typeface="+mn-ea"/>
              </a:rPr>
              <a:t>Standard PEXRAV models ruled out</a:t>
            </a:r>
            <a:br>
              <a:rPr lang="en-US" sz="2639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en-US" sz="2639" dirty="0">
                <a:solidFill>
                  <a:prstClr val="black"/>
                </a:solidFill>
                <a:latin typeface="Calibri" panose="020F0502020204030204"/>
                <a:ea typeface="+mn-ea"/>
              </a:rPr>
              <a:t>because of wrong cutoff shape.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675368" y="3705332"/>
            <a:ext cx="833883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</a:rPr>
              <a:t>SGD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675368" y="8522236"/>
            <a:ext cx="833883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</a:rPr>
              <a:t>SGD</a:t>
            </a:r>
          </a:p>
        </p:txBody>
      </p:sp>
    </p:spTree>
    <p:extLst>
      <p:ext uri="{BB962C8B-B14F-4D97-AF65-F5344CB8AC3E}">
        <p14:creationId xmlns:p14="http://schemas.microsoft.com/office/powerpoint/2010/main" val="3875367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1303776" y="-177360"/>
            <a:ext cx="18093690" cy="1631147"/>
          </a:xfrm>
          <a:prstGeom prst="rect">
            <a:avLst/>
          </a:prstGeom>
        </p:spPr>
        <p:txBody>
          <a:bodyPr vert="horz" lIns="201008" tIns="201008" rIns="201008" bIns="201008" rtlCol="0" anchor="b" anchorCtr="0">
            <a:noAutofit/>
          </a:bodyPr>
          <a:lstStyle/>
          <a:p>
            <a:r>
              <a:rPr lang="en" sz="7036" dirty="0"/>
              <a:t>MeV Gamma-ray Instrument Landscape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-699270" y="6851777"/>
            <a:ext cx="8474674" cy="4097332"/>
          </a:xfrm>
          <a:prstGeom prst="rect">
            <a:avLst/>
          </a:prstGeom>
        </p:spPr>
        <p:txBody>
          <a:bodyPr vert="horz" lIns="201008" tIns="201008" rIns="201008" bIns="201008" rtlCol="0" anchor="t" anchorCtr="0">
            <a:noAutofit/>
          </a:bodyPr>
          <a:lstStyle/>
          <a:p>
            <a:pPr>
              <a:buNone/>
            </a:pPr>
            <a:r>
              <a:rPr lang="en" sz="3957" b="1" dirty="0"/>
              <a:t>	Continuum / survey mappers (Pair &amp; Compton)</a:t>
            </a:r>
            <a:r>
              <a:rPr lang="en" sz="3957" dirty="0"/>
              <a:t>: (</a:t>
            </a:r>
            <a:r>
              <a:rPr lang="en-US" sz="3957" dirty="0"/>
              <a:t>AMEGO</a:t>
            </a:r>
            <a:r>
              <a:rPr lang="en" sz="3957" dirty="0"/>
              <a:t>,</a:t>
            </a:r>
            <a:r>
              <a:rPr lang="en-US" sz="3957" dirty="0"/>
              <a:t> ComPair,</a:t>
            </a:r>
            <a:r>
              <a:rPr lang="en" sz="3957" dirty="0"/>
              <a:t> MEGA, AstroGAM) high flux sensitivity, moderate resolution spectroscopy, wide field of view, broad energy coverage, some polarization capability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9045" y="1813634"/>
            <a:ext cx="4710577" cy="353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4663" y="6274946"/>
            <a:ext cx="5672804" cy="517761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199353" y="1432977"/>
            <a:ext cx="7471780" cy="3849988"/>
          </a:xfrm>
          <a:prstGeom prst="rect">
            <a:avLst/>
          </a:prstGeom>
          <a:noFill/>
          <a:ln>
            <a:noFill/>
          </a:ln>
        </p:spPr>
        <p:txBody>
          <a:bodyPr lIns="201008" tIns="201008" rIns="201008" bIns="201008" anchor="t" anchorCtr="0">
            <a:noAutofit/>
          </a:bodyPr>
          <a:lstStyle/>
          <a:p>
            <a:pPr marL="0" marR="0" lvl="0" indent="0" algn="l" defTabSz="1005200" rtl="0" eaLnBrk="1" fontAlgn="auto" latinLnBrk="0" hangingPunct="1">
              <a:lnSpc>
                <a:spcPct val="100000"/>
              </a:lnSpc>
              <a:spcBef>
                <a:spcPts val="1319"/>
              </a:spcBef>
              <a:spcAft>
                <a:spcPts val="0"/>
              </a:spcAft>
              <a:buClr>
                <a:prstClr val="black"/>
              </a:buClr>
              <a:buSzPct val="61111"/>
              <a:buFontTx/>
              <a:buNone/>
              <a:tabLst/>
              <a:defRPr/>
            </a:pPr>
            <a:r>
              <a:rPr kumimoji="0" lang="en" sz="395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Projection Chambers (pair)</a:t>
            </a:r>
            <a:r>
              <a:rPr kumimoji="0" lang="en" sz="39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(</a:t>
            </a:r>
            <a:r>
              <a:rPr kumimoji="0" lang="en" sz="395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AdEPT</a:t>
            </a:r>
            <a:r>
              <a:rPr kumimoji="0" lang="en" sz="39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HARPO, </a:t>
            </a:r>
            <a:r>
              <a:rPr kumimoji="0" lang="en" sz="395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LArGO</a:t>
            </a:r>
            <a:r>
              <a:rPr kumimoji="0" lang="en" sz="39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high angular resolution, good polarization capability, no background veto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735022" y="4723360"/>
            <a:ext cx="10766559" cy="2861530"/>
          </a:xfrm>
          <a:prstGeom prst="rect">
            <a:avLst/>
          </a:prstGeom>
          <a:noFill/>
          <a:ln>
            <a:noFill/>
          </a:ln>
        </p:spPr>
        <p:txBody>
          <a:bodyPr lIns="201008" tIns="201008" rIns="201008" bIns="201008" anchor="t" anchorCtr="0">
            <a:noAutofit/>
          </a:bodyPr>
          <a:lstStyle/>
          <a:p>
            <a:pPr marL="0" marR="0" lvl="0" indent="0" algn="l" defTabSz="1005200" rtl="0" eaLnBrk="1" fontAlgn="auto" latinLnBrk="0" hangingPunct="1">
              <a:lnSpc>
                <a:spcPct val="100000"/>
              </a:lnSpc>
              <a:spcBef>
                <a:spcPts val="1319"/>
              </a:spcBef>
              <a:spcAft>
                <a:spcPts val="0"/>
              </a:spcAft>
              <a:buClr>
                <a:prstClr val="black"/>
              </a:buClr>
              <a:buSzPct val="61111"/>
              <a:buFontTx/>
              <a:buNone/>
              <a:tabLst/>
              <a:defRPr/>
            </a:pPr>
            <a:r>
              <a:rPr kumimoji="0" lang="en" sz="395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Coded mask/</a:t>
            </a:r>
            <a:r>
              <a:rPr kumimoji="0" lang="en" sz="395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Occulation</a:t>
            </a:r>
            <a:endParaRPr kumimoji="0" lang="en" sz="395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005200" rtl="0" eaLnBrk="1" fontAlgn="auto" latinLnBrk="0" hangingPunct="1">
              <a:lnSpc>
                <a:spcPct val="100000"/>
              </a:lnSpc>
              <a:spcBef>
                <a:spcPts val="1319"/>
              </a:spcBef>
              <a:spcAft>
                <a:spcPts val="0"/>
              </a:spcAft>
              <a:buClr>
                <a:prstClr val="black"/>
              </a:buClr>
              <a:buSzPct val="61111"/>
              <a:buFontTx/>
              <a:buNone/>
              <a:tabLst/>
              <a:defRPr/>
            </a:pPr>
            <a:r>
              <a:rPr kumimoji="0" lang="en" sz="39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(Theseus, Swift-BAT, Fermi-GBM, LOX…), no background veto, very good for transients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5404" y="7374325"/>
            <a:ext cx="5707867" cy="378810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735022" y="838350"/>
            <a:ext cx="20104100" cy="1241993"/>
          </a:xfrm>
          <a:prstGeom prst="rect">
            <a:avLst/>
          </a:prstGeom>
          <a:noFill/>
          <a:ln>
            <a:noFill/>
          </a:ln>
        </p:spPr>
        <p:txBody>
          <a:bodyPr lIns="201008" tIns="201008" rIns="201008" bIns="201008" anchor="t" anchorCtr="0">
            <a:noAutofit/>
          </a:bodyPr>
          <a:lstStyle/>
          <a:p>
            <a:pPr marL="0" marR="0" lvl="0" indent="0" algn="l" defTabSz="100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9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Understanding the MeV universe requires a </a:t>
            </a:r>
            <a:r>
              <a:rPr kumimoji="0" lang="en" sz="395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multi-instrument, multi-technique</a:t>
            </a:r>
            <a:r>
              <a:rPr kumimoji="0" lang="en" sz="39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approach.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18813059" y="12040135"/>
            <a:ext cx="1206376" cy="1153609"/>
          </a:xfrm>
          <a:prstGeom prst="rect">
            <a:avLst/>
          </a:prstGeom>
        </p:spPr>
        <p:txBody>
          <a:bodyPr vert="horz" lIns="201008" tIns="201008" rIns="201008" bIns="201008" rtlCol="0" anchor="ctr" anchorCtr="0">
            <a:noAutofit/>
          </a:bodyPr>
          <a:lstStyle/>
          <a:p>
            <a:pPr marL="0" marR="0" lvl="0" indent="0" algn="r" defTabSz="100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38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5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" sz="26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17663" y="4858771"/>
            <a:ext cx="5654278" cy="70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5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 COSI Balloon Flight!</a:t>
            </a:r>
          </a:p>
        </p:txBody>
      </p:sp>
      <p:sp>
        <p:nvSpPr>
          <p:cNvPr id="16" name="Shape 117">
            <a:extLst>
              <a:ext uri="{FF2B5EF4-FFF2-40B4-BE49-F238E27FC236}">
                <a16:creationId xmlns:a16="http://schemas.microsoft.com/office/drawing/2014/main" id="{F82C3476-ECCE-AF4E-B8FA-607315E7B447}"/>
              </a:ext>
            </a:extLst>
          </p:cNvPr>
          <p:cNvSpPr txBox="1"/>
          <p:nvPr/>
        </p:nvSpPr>
        <p:spPr>
          <a:xfrm>
            <a:off x="13032967" y="1616478"/>
            <a:ext cx="7509589" cy="3624408"/>
          </a:xfrm>
          <a:prstGeom prst="rect">
            <a:avLst/>
          </a:prstGeom>
          <a:noFill/>
          <a:ln>
            <a:noFill/>
          </a:ln>
        </p:spPr>
        <p:txBody>
          <a:bodyPr lIns="201008" tIns="201008" rIns="201008" bIns="201008" anchor="t" anchorCtr="0">
            <a:noAutofit/>
          </a:bodyPr>
          <a:lstStyle/>
          <a:p>
            <a:pPr marL="0" marR="0" lvl="0" indent="0" algn="l" defTabSz="1005200" rtl="0" eaLnBrk="1" fontAlgn="auto" latinLnBrk="0" hangingPunct="1">
              <a:lnSpc>
                <a:spcPct val="100000"/>
              </a:lnSpc>
              <a:spcBef>
                <a:spcPts val="1319"/>
              </a:spcBef>
              <a:spcAft>
                <a:spcPts val="0"/>
              </a:spcAft>
              <a:buClr>
                <a:prstClr val="black"/>
              </a:buClr>
              <a:buSzPct val="61111"/>
              <a:buFontTx/>
              <a:buNone/>
              <a:tabLst/>
              <a:defRPr/>
            </a:pPr>
            <a:r>
              <a:rPr kumimoji="0" lang="en" sz="395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Spectrometers / mappers (Compton):</a:t>
            </a:r>
          </a:p>
          <a:p>
            <a:pPr marL="0" marR="0" lvl="0" indent="0" algn="l" defTabSz="1005200" rtl="0" eaLnBrk="1" fontAlgn="auto" latinLnBrk="0" hangingPunct="1">
              <a:lnSpc>
                <a:spcPct val="100000"/>
              </a:lnSpc>
              <a:spcBef>
                <a:spcPts val="1319"/>
              </a:spcBef>
              <a:spcAft>
                <a:spcPts val="0"/>
              </a:spcAft>
              <a:buClr>
                <a:prstClr val="black"/>
              </a:buClr>
              <a:buSzPct val="61111"/>
              <a:buFontTx/>
              <a:buNone/>
              <a:tabLst/>
              <a:defRPr/>
            </a:pPr>
            <a:r>
              <a:rPr kumimoji="0" lang="en" sz="39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(COSI, GRX) high resolution spectroscopy, wide field of view,  some polarization capability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5593E-E12A-4D03-AF31-0ACFB6D7B3B7}"/>
              </a:ext>
            </a:extLst>
          </p:cNvPr>
          <p:cNvSpPr txBox="1"/>
          <p:nvPr/>
        </p:nvSpPr>
        <p:spPr>
          <a:xfrm>
            <a:off x="-137880" y="-52907"/>
            <a:ext cx="33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J. </a:t>
            </a:r>
            <a:r>
              <a:rPr lang="en-US" sz="2400" dirty="0" err="1"/>
              <a:t>McEnry</a:t>
            </a:r>
            <a:r>
              <a:rPr lang="en-US" sz="2400" dirty="0"/>
              <a:t> lecture</a:t>
            </a:r>
          </a:p>
        </p:txBody>
      </p:sp>
    </p:spTree>
    <p:extLst>
      <p:ext uri="{BB962C8B-B14F-4D97-AF65-F5344CB8AC3E}">
        <p14:creationId xmlns:p14="http://schemas.microsoft.com/office/powerpoint/2010/main" val="4050722519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83D56-2CC0-D314-F234-A86E028BF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707" y="3429001"/>
            <a:ext cx="11574630" cy="769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31829-1A54-3A7A-12C4-415AA09BB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3" y="184149"/>
            <a:ext cx="9821689" cy="417512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B03C58-CC8C-3E14-473F-EA1A739B48AE}"/>
              </a:ext>
            </a:extLst>
          </p:cNvPr>
          <p:cNvCxnSpPr/>
          <p:nvPr/>
        </p:nvCxnSpPr>
        <p:spPr>
          <a:xfrm flipV="1">
            <a:off x="10204450" y="8016875"/>
            <a:ext cx="9144000" cy="7620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06F668C-B5C4-A661-DDFA-61B940EE4F6E}"/>
              </a:ext>
            </a:extLst>
          </p:cNvPr>
          <p:cNvSpPr txBox="1"/>
          <p:nvPr/>
        </p:nvSpPr>
        <p:spPr>
          <a:xfrm>
            <a:off x="10433050" y="184149"/>
            <a:ext cx="83920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Angular resolution??  Can we match the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~arcminutes resolution of ground-based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</a:b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Cherenkov arrays?   Not so easy…</a:t>
            </a:r>
          </a:p>
        </p:txBody>
      </p:sp>
    </p:spTree>
    <p:extLst>
      <p:ext uri="{BB962C8B-B14F-4D97-AF65-F5344CB8AC3E}">
        <p14:creationId xmlns:p14="http://schemas.microsoft.com/office/powerpoint/2010/main" val="1560980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F1548-350B-FF2A-6502-37E6D36D2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2540807"/>
            <a:ext cx="10286731" cy="678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7C4D2-B7D9-1E1E-EBB1-2FE6E8F87D64}"/>
              </a:ext>
            </a:extLst>
          </p:cNvPr>
          <p:cNvSpPr txBox="1"/>
          <p:nvPr/>
        </p:nvSpPr>
        <p:spPr>
          <a:xfrm>
            <a:off x="603250" y="701675"/>
            <a:ext cx="155799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Hybrid – Coded Aperture mask at low energies (~0.2-1 Mev??) + Compton telescope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E.g., GECCO [ https://arxiv.org/pdf/2112.07190 ]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FC45B2-FF68-4151-950B-CB8B25465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438" y="3444875"/>
            <a:ext cx="8802163" cy="75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5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3164" y="1151797"/>
            <a:ext cx="4376830" cy="6387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6310">
              <a:lnSpc>
                <a:spcPct val="100000"/>
              </a:lnSpc>
              <a:spcBef>
                <a:spcPts val="135"/>
              </a:spcBef>
            </a:pPr>
            <a:r>
              <a:rPr spc="-10" dirty="0"/>
              <a:t>Introduction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67482" y="10397589"/>
            <a:ext cx="251301" cy="32459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082718" y="10336228"/>
            <a:ext cx="200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5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body" idx="1"/>
          </p:nvPr>
        </p:nvSpPr>
        <p:spPr>
          <a:xfrm>
            <a:off x="984250" y="2380297"/>
            <a:ext cx="17231529" cy="654875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25425" marR="5080" indent="-188595">
              <a:lnSpc>
                <a:spcPts val="4720"/>
              </a:lnSpc>
              <a:spcBef>
                <a:spcPts val="280"/>
              </a:spcBef>
              <a:buChar char="•"/>
              <a:tabLst>
                <a:tab pos="225425" algn="l"/>
                <a:tab pos="339725" algn="l"/>
              </a:tabLst>
            </a:pPr>
            <a:r>
              <a:rPr dirty="0"/>
              <a:t>	</a:t>
            </a:r>
            <a:r>
              <a:rPr spc="-130" dirty="0"/>
              <a:t>Gamma-</a:t>
            </a:r>
            <a:r>
              <a:rPr spc="-150" dirty="0"/>
              <a:t>ray</a:t>
            </a:r>
            <a:r>
              <a:rPr spc="-170" dirty="0"/>
              <a:t> </a:t>
            </a:r>
            <a:r>
              <a:rPr spc="-120" dirty="0"/>
              <a:t>astronomy</a:t>
            </a:r>
            <a:r>
              <a:rPr spc="-170" dirty="0"/>
              <a:t> </a:t>
            </a:r>
            <a:r>
              <a:rPr spc="-185" dirty="0"/>
              <a:t>has</a:t>
            </a:r>
            <a:r>
              <a:rPr spc="-165" dirty="0"/>
              <a:t> </a:t>
            </a:r>
            <a:r>
              <a:rPr spc="-65" dirty="0"/>
              <a:t>benefitted</a:t>
            </a:r>
            <a:r>
              <a:rPr spc="-175" dirty="0"/>
              <a:t> </a:t>
            </a:r>
            <a:r>
              <a:rPr spc="-65" dirty="0"/>
              <a:t>from</a:t>
            </a:r>
            <a:r>
              <a:rPr spc="-170" dirty="0"/>
              <a:t> </a:t>
            </a:r>
            <a:r>
              <a:rPr spc="-220" dirty="0"/>
              <a:t>a</a:t>
            </a:r>
            <a:r>
              <a:rPr spc="-170" dirty="0"/>
              <a:t> </a:t>
            </a:r>
            <a:r>
              <a:rPr spc="-90" dirty="0"/>
              <a:t>continuous</a:t>
            </a:r>
            <a:r>
              <a:rPr spc="-170" dirty="0"/>
              <a:t> </a:t>
            </a:r>
            <a:r>
              <a:rPr spc="-95" dirty="0"/>
              <a:t>set</a:t>
            </a:r>
            <a:r>
              <a:rPr spc="-165" dirty="0"/>
              <a:t> </a:t>
            </a:r>
            <a:r>
              <a:rPr spc="-50" dirty="0"/>
              <a:t>of</a:t>
            </a:r>
            <a:r>
              <a:rPr spc="-170" dirty="0"/>
              <a:t> </a:t>
            </a:r>
            <a:r>
              <a:rPr spc="-130" dirty="0"/>
              <a:t>missions</a:t>
            </a:r>
            <a:r>
              <a:rPr spc="-170" dirty="0"/>
              <a:t> </a:t>
            </a:r>
            <a:r>
              <a:rPr spc="-35" dirty="0"/>
              <a:t>capable </a:t>
            </a:r>
            <a:r>
              <a:rPr spc="-50" dirty="0"/>
              <a:t>of</a:t>
            </a:r>
            <a:r>
              <a:rPr spc="-175" dirty="0"/>
              <a:t> </a:t>
            </a:r>
            <a:r>
              <a:rPr spc="-95" dirty="0"/>
              <a:t>studying</a:t>
            </a:r>
            <a:r>
              <a:rPr spc="-175" dirty="0"/>
              <a:t> </a:t>
            </a:r>
            <a:r>
              <a:rPr spc="-220" dirty="0"/>
              <a:t>a</a:t>
            </a:r>
            <a:r>
              <a:rPr spc="-175" dirty="0"/>
              <a:t> </a:t>
            </a:r>
            <a:r>
              <a:rPr spc="-145" dirty="0"/>
              <a:t>broad</a:t>
            </a:r>
            <a:r>
              <a:rPr spc="-175" dirty="0"/>
              <a:t> </a:t>
            </a:r>
            <a:r>
              <a:rPr spc="-130" dirty="0"/>
              <a:t>range</a:t>
            </a:r>
            <a:r>
              <a:rPr spc="-170" dirty="0"/>
              <a:t> </a:t>
            </a:r>
            <a:r>
              <a:rPr spc="-50" dirty="0"/>
              <a:t>of</a:t>
            </a:r>
            <a:r>
              <a:rPr spc="-170" dirty="0"/>
              <a:t> </a:t>
            </a:r>
            <a:r>
              <a:rPr spc="-105" dirty="0"/>
              <a:t>astrophysical</a:t>
            </a:r>
            <a:r>
              <a:rPr spc="-175" dirty="0"/>
              <a:t> </a:t>
            </a:r>
            <a:r>
              <a:rPr spc="-90" dirty="0"/>
              <a:t>objects</a:t>
            </a:r>
            <a:r>
              <a:rPr spc="-170" dirty="0"/>
              <a:t> </a:t>
            </a:r>
            <a:r>
              <a:rPr spc="-70" dirty="0"/>
              <a:t>including</a:t>
            </a:r>
            <a:r>
              <a:rPr spc="-175" dirty="0"/>
              <a:t> </a:t>
            </a:r>
            <a:r>
              <a:rPr spc="-80" dirty="0"/>
              <a:t>persistent</a:t>
            </a:r>
            <a:r>
              <a:rPr spc="-170" dirty="0"/>
              <a:t> </a:t>
            </a:r>
            <a:r>
              <a:rPr spc="-25" dirty="0"/>
              <a:t>and </a:t>
            </a:r>
            <a:r>
              <a:rPr spc="-80" dirty="0"/>
              <a:t>transient</a:t>
            </a:r>
            <a:r>
              <a:rPr spc="-165" dirty="0"/>
              <a:t> </a:t>
            </a:r>
            <a:r>
              <a:rPr spc="-145" dirty="0"/>
              <a:t>phenomena,</a:t>
            </a:r>
            <a:r>
              <a:rPr spc="-170" dirty="0"/>
              <a:t> </a:t>
            </a:r>
            <a:r>
              <a:rPr spc="-110" dirty="0"/>
              <a:t>leading</a:t>
            </a:r>
            <a:r>
              <a:rPr spc="-170" dirty="0"/>
              <a:t> </a:t>
            </a:r>
            <a:r>
              <a:rPr dirty="0"/>
              <a:t>to</a:t>
            </a:r>
            <a:r>
              <a:rPr spc="-170" dirty="0"/>
              <a:t> </a:t>
            </a:r>
            <a:r>
              <a:rPr spc="-125" dirty="0"/>
              <a:t>remarkable</a:t>
            </a:r>
            <a:r>
              <a:rPr spc="-165" dirty="0"/>
              <a:t> </a:t>
            </a:r>
            <a:r>
              <a:rPr spc="-114" dirty="0"/>
              <a:t>discoveries</a:t>
            </a:r>
            <a:r>
              <a:rPr spc="-165" dirty="0"/>
              <a:t> </a:t>
            </a:r>
            <a:r>
              <a:rPr spc="-20" dirty="0"/>
              <a:t>that</a:t>
            </a:r>
            <a:r>
              <a:rPr spc="-165" dirty="0"/>
              <a:t> </a:t>
            </a:r>
            <a:r>
              <a:rPr spc="-155" dirty="0"/>
              <a:t>have</a:t>
            </a:r>
            <a:r>
              <a:rPr spc="-165" dirty="0"/>
              <a:t> </a:t>
            </a:r>
            <a:r>
              <a:rPr spc="-10" dirty="0"/>
              <a:t>revolutionized </a:t>
            </a:r>
            <a:r>
              <a:rPr spc="-55" dirty="0"/>
              <a:t>astrophysics.</a:t>
            </a:r>
          </a:p>
          <a:p>
            <a:pPr marL="225425" marR="548640" indent="-188595">
              <a:lnSpc>
                <a:spcPts val="4720"/>
              </a:lnSpc>
              <a:spcBef>
                <a:spcPts val="2065"/>
              </a:spcBef>
              <a:buChar char="•"/>
              <a:tabLst>
                <a:tab pos="225425" algn="l"/>
                <a:tab pos="339725" algn="l"/>
              </a:tabLst>
            </a:pPr>
            <a:r>
              <a:rPr dirty="0"/>
              <a:t>	</a:t>
            </a:r>
            <a:r>
              <a:rPr spc="-145" dirty="0"/>
              <a:t>Many</a:t>
            </a:r>
            <a:r>
              <a:rPr spc="-190" dirty="0"/>
              <a:t> </a:t>
            </a:r>
            <a:r>
              <a:rPr spc="-50" dirty="0"/>
              <a:t>of</a:t>
            </a:r>
            <a:r>
              <a:rPr spc="-190" dirty="0"/>
              <a:t> </a:t>
            </a:r>
            <a:r>
              <a:rPr spc="-40" dirty="0"/>
              <a:t>the</a:t>
            </a:r>
            <a:r>
              <a:rPr spc="-190" dirty="0"/>
              <a:t> </a:t>
            </a:r>
            <a:r>
              <a:rPr spc="-50" dirty="0"/>
              <a:t>current</a:t>
            </a:r>
            <a:r>
              <a:rPr spc="-190" dirty="0"/>
              <a:t> </a:t>
            </a:r>
            <a:r>
              <a:rPr spc="-110" dirty="0"/>
              <a:t>major</a:t>
            </a:r>
            <a:r>
              <a:rPr spc="-190" dirty="0"/>
              <a:t> </a:t>
            </a:r>
            <a:r>
              <a:rPr spc="-130" dirty="0"/>
              <a:t>missions</a:t>
            </a:r>
            <a:r>
              <a:rPr spc="-190" dirty="0"/>
              <a:t> </a:t>
            </a:r>
            <a:r>
              <a:rPr spc="-150" dirty="0"/>
              <a:t>are</a:t>
            </a:r>
            <a:r>
              <a:rPr spc="-190" dirty="0"/>
              <a:t> </a:t>
            </a:r>
            <a:r>
              <a:rPr spc="-100" dirty="0"/>
              <a:t>reaching</a:t>
            </a:r>
            <a:r>
              <a:rPr spc="-195" dirty="0"/>
              <a:t> </a:t>
            </a:r>
            <a:r>
              <a:rPr spc="-40" dirty="0"/>
              <a:t>the</a:t>
            </a:r>
            <a:r>
              <a:rPr spc="-190" dirty="0"/>
              <a:t> </a:t>
            </a:r>
            <a:r>
              <a:rPr spc="-130" dirty="0"/>
              <a:t>end</a:t>
            </a:r>
            <a:r>
              <a:rPr spc="-190" dirty="0"/>
              <a:t> </a:t>
            </a:r>
            <a:r>
              <a:rPr spc="-50" dirty="0"/>
              <a:t>of</a:t>
            </a:r>
            <a:r>
              <a:rPr spc="-190" dirty="0"/>
              <a:t> </a:t>
            </a:r>
            <a:r>
              <a:rPr spc="-35" dirty="0"/>
              <a:t>their</a:t>
            </a:r>
            <a:r>
              <a:rPr spc="-195" dirty="0"/>
              <a:t> </a:t>
            </a:r>
            <a:r>
              <a:rPr spc="-10" dirty="0"/>
              <a:t>extended </a:t>
            </a:r>
            <a:r>
              <a:rPr spc="-95" dirty="0"/>
              <a:t>operational</a:t>
            </a:r>
            <a:r>
              <a:rPr spc="-185" dirty="0"/>
              <a:t> </a:t>
            </a:r>
            <a:r>
              <a:rPr spc="-165" dirty="0"/>
              <a:t>phases</a:t>
            </a:r>
            <a:r>
              <a:rPr spc="-180" dirty="0"/>
              <a:t> </a:t>
            </a:r>
            <a:r>
              <a:rPr spc="-195" dirty="0"/>
              <a:t>and,</a:t>
            </a:r>
            <a:r>
              <a:rPr spc="-185" dirty="0"/>
              <a:t> </a:t>
            </a:r>
            <a:r>
              <a:rPr spc="-60" dirty="0"/>
              <a:t>at</a:t>
            </a:r>
            <a:r>
              <a:rPr spc="-180" dirty="0"/>
              <a:t> </a:t>
            </a:r>
            <a:r>
              <a:rPr spc="-55" dirty="0"/>
              <a:t>this</a:t>
            </a:r>
            <a:r>
              <a:rPr spc="-175" dirty="0"/>
              <a:t> </a:t>
            </a:r>
            <a:r>
              <a:rPr spc="-100" dirty="0"/>
              <a:t>time,</a:t>
            </a:r>
            <a:r>
              <a:rPr spc="-185" dirty="0"/>
              <a:t> </a:t>
            </a:r>
            <a:r>
              <a:rPr spc="-105" dirty="0"/>
              <a:t>only</a:t>
            </a:r>
            <a:r>
              <a:rPr spc="-180" dirty="0"/>
              <a:t> </a:t>
            </a:r>
            <a:r>
              <a:rPr spc="-100" dirty="0"/>
              <a:t>few</a:t>
            </a:r>
            <a:r>
              <a:rPr spc="-185" dirty="0"/>
              <a:t> </a:t>
            </a:r>
            <a:r>
              <a:rPr spc="-114" dirty="0"/>
              <a:t>comparable</a:t>
            </a:r>
            <a:r>
              <a:rPr spc="-175" dirty="0"/>
              <a:t> </a:t>
            </a:r>
            <a:r>
              <a:rPr spc="-40" dirty="0"/>
              <a:t>future</a:t>
            </a:r>
            <a:r>
              <a:rPr spc="-180" dirty="0"/>
              <a:t> </a:t>
            </a:r>
            <a:r>
              <a:rPr spc="-130" dirty="0"/>
              <a:t>missions</a:t>
            </a:r>
            <a:r>
              <a:rPr spc="-180" dirty="0"/>
              <a:t> </a:t>
            </a:r>
            <a:r>
              <a:rPr spc="-20" dirty="0"/>
              <a:t>have </a:t>
            </a:r>
            <a:r>
              <a:rPr spc="-95" dirty="0"/>
              <a:t>found</a:t>
            </a:r>
            <a:r>
              <a:rPr spc="-160" dirty="0"/>
              <a:t> </a:t>
            </a:r>
            <a:r>
              <a:rPr spc="-10" dirty="0"/>
              <a:t>support.</a:t>
            </a:r>
          </a:p>
          <a:p>
            <a:pPr marL="225425" marR="1155700" indent="-188595">
              <a:lnSpc>
                <a:spcPts val="4720"/>
              </a:lnSpc>
              <a:spcBef>
                <a:spcPts val="2014"/>
              </a:spcBef>
              <a:buChar char="•"/>
              <a:tabLst>
                <a:tab pos="225425" algn="l"/>
                <a:tab pos="339725" algn="l"/>
              </a:tabLst>
            </a:pPr>
            <a:r>
              <a:rPr dirty="0"/>
              <a:t>	</a:t>
            </a:r>
            <a:r>
              <a:rPr spc="-105" dirty="0"/>
              <a:t>Ideal</a:t>
            </a:r>
            <a:r>
              <a:rPr spc="-190" dirty="0"/>
              <a:t> </a:t>
            </a:r>
            <a:r>
              <a:rPr spc="-25" dirty="0"/>
              <a:t>time</a:t>
            </a:r>
            <a:r>
              <a:rPr spc="-185" dirty="0"/>
              <a:t> </a:t>
            </a:r>
            <a:r>
              <a:rPr dirty="0"/>
              <a:t>to</a:t>
            </a:r>
            <a:r>
              <a:rPr spc="-190" dirty="0"/>
              <a:t> reassess</a:t>
            </a:r>
            <a:r>
              <a:rPr spc="-185" dirty="0"/>
              <a:t> </a:t>
            </a:r>
            <a:r>
              <a:rPr spc="-40" dirty="0"/>
              <a:t>the</a:t>
            </a:r>
            <a:r>
              <a:rPr spc="-180" dirty="0"/>
              <a:t> </a:t>
            </a:r>
            <a:r>
              <a:rPr spc="-95" dirty="0"/>
              <a:t>community’s</a:t>
            </a:r>
            <a:r>
              <a:rPr spc="-185" dirty="0"/>
              <a:t> </a:t>
            </a:r>
            <a:r>
              <a:rPr spc="-40" dirty="0"/>
              <a:t>future</a:t>
            </a:r>
            <a:r>
              <a:rPr spc="-185" dirty="0"/>
              <a:t> </a:t>
            </a:r>
            <a:r>
              <a:rPr spc="-70" dirty="0"/>
              <a:t>priorities</a:t>
            </a:r>
            <a:r>
              <a:rPr spc="-185" dirty="0"/>
              <a:t> </a:t>
            </a:r>
            <a:r>
              <a:rPr spc="-155" dirty="0"/>
              <a:t>and</a:t>
            </a:r>
            <a:r>
              <a:rPr spc="-190" dirty="0"/>
              <a:t> </a:t>
            </a:r>
            <a:r>
              <a:rPr dirty="0"/>
              <a:t>to</a:t>
            </a:r>
            <a:r>
              <a:rPr spc="-185" dirty="0"/>
              <a:t> </a:t>
            </a:r>
            <a:r>
              <a:rPr spc="-10" dirty="0"/>
              <a:t>provide </a:t>
            </a:r>
            <a:r>
              <a:rPr spc="-105" dirty="0"/>
              <a:t>recommendations</a:t>
            </a:r>
            <a:r>
              <a:rPr spc="-170" dirty="0"/>
              <a:t> </a:t>
            </a:r>
            <a:r>
              <a:rPr dirty="0"/>
              <a:t>to</a:t>
            </a:r>
            <a:r>
              <a:rPr spc="-180" dirty="0"/>
              <a:t> </a:t>
            </a:r>
            <a:r>
              <a:rPr dirty="0"/>
              <a:t>NASA</a:t>
            </a:r>
            <a:r>
              <a:rPr spc="-170" dirty="0"/>
              <a:t> </a:t>
            </a:r>
            <a:r>
              <a:rPr spc="-180" dirty="0"/>
              <a:t>based</a:t>
            </a:r>
            <a:r>
              <a:rPr spc="-175" dirty="0"/>
              <a:t> </a:t>
            </a:r>
            <a:r>
              <a:rPr spc="-114" dirty="0"/>
              <a:t>on</a:t>
            </a:r>
            <a:r>
              <a:rPr spc="-170" dirty="0"/>
              <a:t> </a:t>
            </a:r>
            <a:r>
              <a:rPr spc="-40" dirty="0"/>
              <a:t>the</a:t>
            </a:r>
            <a:r>
              <a:rPr spc="-170" dirty="0"/>
              <a:t> </a:t>
            </a:r>
            <a:r>
              <a:rPr spc="-95" dirty="0"/>
              <a:t>community’s</a:t>
            </a:r>
            <a:r>
              <a:rPr spc="-170" dirty="0"/>
              <a:t> </a:t>
            </a:r>
            <a:r>
              <a:rPr spc="-105" dirty="0"/>
              <a:t>vision</a:t>
            </a:r>
            <a:r>
              <a:rPr spc="-170" dirty="0"/>
              <a:t> </a:t>
            </a:r>
            <a:r>
              <a:rPr spc="-50" dirty="0"/>
              <a:t>of</a:t>
            </a:r>
            <a:r>
              <a:rPr spc="-170" dirty="0"/>
              <a:t> </a:t>
            </a:r>
            <a:r>
              <a:rPr spc="-130" dirty="0"/>
              <a:t>gamma-</a:t>
            </a:r>
            <a:r>
              <a:rPr spc="-25" dirty="0"/>
              <a:t>ray </a:t>
            </a:r>
            <a:r>
              <a:rPr spc="-120" dirty="0"/>
              <a:t>astronomy</a:t>
            </a:r>
            <a:r>
              <a:rPr spc="-150" dirty="0"/>
              <a:t> </a:t>
            </a:r>
            <a:r>
              <a:rPr spc="-120" dirty="0"/>
              <a:t>towards</a:t>
            </a:r>
            <a:r>
              <a:rPr spc="-145" dirty="0"/>
              <a:t> </a:t>
            </a:r>
            <a:r>
              <a:rPr spc="-10" dirty="0"/>
              <a:t>2040.</a:t>
            </a:r>
          </a:p>
        </p:txBody>
      </p:sp>
      <p:grpSp>
        <p:nvGrpSpPr>
          <p:cNvPr id="25" name="object 25"/>
          <p:cNvGrpSpPr/>
          <p:nvPr/>
        </p:nvGrpSpPr>
        <p:grpSpPr>
          <a:xfrm>
            <a:off x="18514336" y="283630"/>
            <a:ext cx="1326515" cy="1522730"/>
            <a:chOff x="18514336" y="283630"/>
            <a:chExt cx="1326515" cy="152273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14336" y="350211"/>
              <a:ext cx="1326397" cy="145569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8882639" y="283634"/>
              <a:ext cx="498475" cy="303530"/>
            </a:xfrm>
            <a:custGeom>
              <a:avLst/>
              <a:gdLst/>
              <a:ahLst/>
              <a:cxnLst/>
              <a:rect l="l" t="t" r="r" b="b"/>
              <a:pathLst>
                <a:path w="498475" h="303530">
                  <a:moveTo>
                    <a:pt x="498475" y="104749"/>
                  </a:moveTo>
                  <a:lnTo>
                    <a:pt x="482955" y="67818"/>
                  </a:lnTo>
                  <a:lnTo>
                    <a:pt x="451929" y="35255"/>
                  </a:lnTo>
                  <a:lnTo>
                    <a:pt x="408965" y="11760"/>
                  </a:lnTo>
                  <a:lnTo>
                    <a:pt x="360222" y="0"/>
                  </a:lnTo>
                  <a:lnTo>
                    <a:pt x="309537" y="0"/>
                  </a:lnTo>
                  <a:lnTo>
                    <a:pt x="260794" y="11760"/>
                  </a:lnTo>
                  <a:lnTo>
                    <a:pt x="235521" y="25577"/>
                  </a:lnTo>
                  <a:lnTo>
                    <a:pt x="235102" y="25196"/>
                  </a:lnTo>
                  <a:lnTo>
                    <a:pt x="233527" y="24701"/>
                  </a:lnTo>
                  <a:lnTo>
                    <a:pt x="230835" y="24993"/>
                  </a:lnTo>
                  <a:lnTo>
                    <a:pt x="5969" y="141325"/>
                  </a:lnTo>
                  <a:lnTo>
                    <a:pt x="2298" y="143217"/>
                  </a:lnTo>
                  <a:lnTo>
                    <a:pt x="495" y="145249"/>
                  </a:lnTo>
                  <a:lnTo>
                    <a:pt x="0" y="146824"/>
                  </a:lnTo>
                  <a:lnTo>
                    <a:pt x="292" y="149517"/>
                  </a:lnTo>
                  <a:lnTo>
                    <a:pt x="78600" y="300901"/>
                  </a:lnTo>
                  <a:lnTo>
                    <a:pt x="80632" y="302691"/>
                  </a:lnTo>
                  <a:lnTo>
                    <a:pt x="82207" y="303199"/>
                  </a:lnTo>
                  <a:lnTo>
                    <a:pt x="84899" y="302895"/>
                  </a:lnTo>
                  <a:lnTo>
                    <a:pt x="238023" y="223685"/>
                  </a:lnTo>
                  <a:lnTo>
                    <a:pt x="260794" y="236143"/>
                  </a:lnTo>
                  <a:lnTo>
                    <a:pt x="309537" y="247891"/>
                  </a:lnTo>
                  <a:lnTo>
                    <a:pt x="360222" y="247891"/>
                  </a:lnTo>
                  <a:lnTo>
                    <a:pt x="408965" y="236143"/>
                  </a:lnTo>
                  <a:lnTo>
                    <a:pt x="451929" y="212623"/>
                  </a:lnTo>
                  <a:lnTo>
                    <a:pt x="482955" y="180073"/>
                  </a:lnTo>
                  <a:lnTo>
                    <a:pt x="498475" y="143141"/>
                  </a:lnTo>
                  <a:lnTo>
                    <a:pt x="498475" y="104749"/>
                  </a:lnTo>
                  <a:close/>
                </a:path>
              </a:pathLst>
            </a:custGeom>
            <a:solidFill>
              <a:srgbClr val="E89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70283" y="428290"/>
              <a:ext cx="163303" cy="19876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8953673" y="467097"/>
              <a:ext cx="269240" cy="215265"/>
            </a:xfrm>
            <a:custGeom>
              <a:avLst/>
              <a:gdLst/>
              <a:ahLst/>
              <a:cxnLst/>
              <a:rect l="l" t="t" r="r" b="b"/>
              <a:pathLst>
                <a:path w="269240" h="215265">
                  <a:moveTo>
                    <a:pt x="224105" y="0"/>
                  </a:moveTo>
                  <a:lnTo>
                    <a:pt x="186061" y="10494"/>
                  </a:lnTo>
                  <a:lnTo>
                    <a:pt x="157702" y="28406"/>
                  </a:lnTo>
                  <a:lnTo>
                    <a:pt x="87735" y="70645"/>
                  </a:lnTo>
                  <a:lnTo>
                    <a:pt x="0" y="128675"/>
                  </a:lnTo>
                  <a:lnTo>
                    <a:pt x="268997" y="214997"/>
                  </a:lnTo>
                  <a:lnTo>
                    <a:pt x="259688" y="191514"/>
                  </a:lnTo>
                  <a:lnTo>
                    <a:pt x="253483" y="167200"/>
                  </a:lnTo>
                  <a:lnTo>
                    <a:pt x="250424" y="142292"/>
                  </a:lnTo>
                  <a:lnTo>
                    <a:pt x="250557" y="117031"/>
                  </a:lnTo>
                  <a:lnTo>
                    <a:pt x="251651" y="99244"/>
                  </a:lnTo>
                  <a:lnTo>
                    <a:pt x="253205" y="64156"/>
                  </a:lnTo>
                  <a:lnTo>
                    <a:pt x="253709" y="47965"/>
                  </a:lnTo>
                  <a:lnTo>
                    <a:pt x="253340" y="33712"/>
                  </a:lnTo>
                  <a:lnTo>
                    <a:pt x="250642" y="20999"/>
                  </a:lnTo>
                  <a:lnTo>
                    <a:pt x="244428" y="10439"/>
                  </a:lnTo>
                  <a:lnTo>
                    <a:pt x="233511" y="2647"/>
                  </a:lnTo>
                  <a:lnTo>
                    <a:pt x="224105" y="0"/>
                  </a:lnTo>
                  <a:close/>
                </a:path>
              </a:pathLst>
            </a:custGeom>
            <a:solidFill>
              <a:srgbClr val="3356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03984" y="507211"/>
              <a:ext cx="100795" cy="2270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A25CAB-A580-B9DD-E13E-D5B641725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04"/>
            <a:ext cx="7842251" cy="5351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348FCD-CEAD-785C-D65F-3E9345B05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02" y="5654675"/>
            <a:ext cx="6219290" cy="5286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281080-9E87-41D8-A493-4187C71F8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450" y="168275"/>
            <a:ext cx="12320392" cy="266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530914-B6A6-4D75-E8A0-42CE9E70F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2987675"/>
            <a:ext cx="10843548" cy="640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04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8082E-B2D6-16E6-6002-B20E7CBE2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50" y="625475"/>
            <a:ext cx="17231529" cy="9117881"/>
          </a:xfrm>
        </p:spPr>
        <p:txBody>
          <a:bodyPr/>
          <a:lstStyle/>
          <a:p>
            <a:r>
              <a:rPr lang="en-US" dirty="0"/>
              <a:t>Advice we’ve received: Fermi was great, “obvious” next step – but don’t make mistake of boxing yourself in with one technology/mission.   CGRO was actually a hybrid instrument (“Christmas Tree” – which some don’t like). </a:t>
            </a:r>
          </a:p>
          <a:p>
            <a:endParaRPr lang="en-US" dirty="0"/>
          </a:p>
          <a:p>
            <a:r>
              <a:rPr lang="en-US" dirty="0"/>
              <a:t>Most other bands, e.g., X-ray, have been allowed multiple instruments/band, e.g., Chandra (angular resolution) vs IXPE (polarization) vs XRISM (energy resolution), with very different science strengths/goals. Why not gamma-rays? COSI is good example of targeted, pathfinder instrument. Definitely not the ultimate observatory we could build, but gets new science done now. </a:t>
            </a:r>
          </a:p>
          <a:p>
            <a:endParaRPr lang="en-US" dirty="0"/>
          </a:p>
          <a:p>
            <a:r>
              <a:rPr lang="en-US" dirty="0"/>
              <a:t>E-</a:t>
            </a:r>
            <a:r>
              <a:rPr lang="en-US" dirty="0" err="1"/>
              <a:t>Astrogram</a:t>
            </a:r>
            <a:r>
              <a:rPr lang="en-US" dirty="0"/>
              <a:t>/AMEGO concept had broad range of science applications but maybe didn’t excel enough at any of them/$ to win?</a:t>
            </a:r>
          </a:p>
          <a:p>
            <a:endParaRPr lang="en-US" dirty="0"/>
          </a:p>
          <a:p>
            <a:r>
              <a:rPr lang="en-US" dirty="0"/>
              <a:t>Advice/thoughts??</a:t>
            </a:r>
          </a:p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616957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7F52E-746C-2528-778B-EBC516D4A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" y="-69450"/>
            <a:ext cx="17231529" cy="11549316"/>
          </a:xfrm>
        </p:spPr>
        <p:txBody>
          <a:bodyPr/>
          <a:lstStyle/>
          <a:p>
            <a:r>
              <a:rPr lang="en-US" dirty="0"/>
              <a:t>Another question for audience : what do you think of “constellation” concept?</a:t>
            </a:r>
          </a:p>
          <a:p>
            <a:endParaRPr lang="en-US" dirty="0"/>
          </a:p>
          <a:p>
            <a:r>
              <a:rPr lang="en-US" dirty="0"/>
              <a:t>Instead of super Fermi launched by Space X Falcon Heavy rocket, launch 100x mini-Fermi </a:t>
            </a:r>
            <a:r>
              <a:rPr lang="en-US" dirty="0" err="1"/>
              <a:t>Cubesats</a:t>
            </a:r>
            <a:r>
              <a:rPr lang="en-US" dirty="0"/>
              <a:t>? [</a:t>
            </a:r>
            <a:r>
              <a:rPr lang="en-US" dirty="0" err="1"/>
              <a:t>Starlink</a:t>
            </a:r>
            <a:r>
              <a:rPr lang="en-US" dirty="0"/>
              <a:t> approach]</a:t>
            </a:r>
          </a:p>
          <a:p>
            <a:endParaRPr lang="en-US" dirty="0"/>
          </a:p>
          <a:p>
            <a:r>
              <a:rPr lang="en-US" dirty="0"/>
              <a:t>Or, if we worried about Fermi but think it’s performance is o.k. for upcoming </a:t>
            </a:r>
            <a:br>
              <a:rPr lang="en-US" dirty="0"/>
            </a:br>
            <a:r>
              <a:rPr lang="en-US" dirty="0"/>
              <a:t>TDAMM, why not just launch another Fermi or 2?  Could probably build better, cheaper version and while old Fermi operates, get 2 x collection area</a:t>
            </a:r>
            <a:br>
              <a:rPr lang="en-US" dirty="0"/>
            </a:br>
            <a:r>
              <a:rPr lang="en-US" dirty="0"/>
              <a:t>for steady sources and more continuous sky coverage? </a:t>
            </a:r>
          </a:p>
          <a:p>
            <a:endParaRPr lang="en-US" dirty="0"/>
          </a:p>
          <a:p>
            <a:r>
              <a:rPr lang="en-US" dirty="0"/>
              <a:t>Not necessarily sexy, but it gets job done, and has built-in redundancy + can add (improved) nodes as funding allows? Avoid self-contamination/background/activation issues by splitting up mass?</a:t>
            </a:r>
          </a:p>
          <a:p>
            <a:endParaRPr lang="en-US" dirty="0"/>
          </a:p>
          <a:p>
            <a:r>
              <a:rPr lang="en-US" dirty="0"/>
              <a:t>CTA will have joint telescope trigger. If can have good communication between spacecraft/formation flying (future dream), </a:t>
            </a:r>
          </a:p>
          <a:p>
            <a:endParaRPr lang="en-US" dirty="0"/>
          </a:p>
          <a:p>
            <a:r>
              <a:rPr lang="en-US" dirty="0"/>
              <a:t>For bright time variable sources (GRB, but maybe blazars), use time delay between spacecraft to improve localization [like IPN]?</a:t>
            </a:r>
          </a:p>
        </p:txBody>
      </p:sp>
    </p:spTree>
    <p:extLst>
      <p:ext uri="{BB962C8B-B14F-4D97-AF65-F5344CB8AC3E}">
        <p14:creationId xmlns:p14="http://schemas.microsoft.com/office/powerpoint/2010/main" val="4232440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45092-1199-4916-0BC4-91F83914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84" y="266971"/>
            <a:ext cx="15079133" cy="107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23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43AEC8-4F01-C33C-6D62-C64D5539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462" y="1130936"/>
            <a:ext cx="10995201" cy="7743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0D837B-6459-5330-7803-998F7E1CD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150" y="3518464"/>
            <a:ext cx="12833081" cy="7496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01B42B-4514-0F1E-4F56-6B6A4A42789F}"/>
              </a:ext>
            </a:extLst>
          </p:cNvPr>
          <p:cNvSpPr txBox="1"/>
          <p:nvPr/>
        </p:nvSpPr>
        <p:spPr>
          <a:xfrm>
            <a:off x="2512483" y="58295"/>
            <a:ext cx="8901796" cy="80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Gamma-Ray Pulsar Timing Array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E9FC0-8D7F-2215-CEB4-FCEE87D78936}"/>
              </a:ext>
            </a:extLst>
          </p:cNvPr>
          <p:cNvSpPr txBox="1"/>
          <p:nvPr/>
        </p:nvSpPr>
        <p:spPr>
          <a:xfrm>
            <a:off x="14387727" y="1760686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Fermi Team,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Nature, Science</a:t>
            </a:r>
          </a:p>
        </p:txBody>
      </p:sp>
    </p:spTree>
    <p:extLst>
      <p:ext uri="{BB962C8B-B14F-4D97-AF65-F5344CB8AC3E}">
        <p14:creationId xmlns:p14="http://schemas.microsoft.com/office/powerpoint/2010/main" val="57328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22B73B-2FB3-0DF6-4A17-5E3BC55A0410}"/>
              </a:ext>
            </a:extLst>
          </p:cNvPr>
          <p:cNvSpPr txBox="1"/>
          <p:nvPr/>
        </p:nvSpPr>
        <p:spPr>
          <a:xfrm>
            <a:off x="2512482" y="125660"/>
            <a:ext cx="16988367" cy="2223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Relevance to non-astrophysics applications --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                                       especially nuclear (medicine), ~MeV range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874EAD-FC8D-ABD1-24BC-772C826CCFA1}"/>
              </a:ext>
            </a:extLst>
          </p:cNvPr>
          <p:cNvGrpSpPr/>
          <p:nvPr/>
        </p:nvGrpSpPr>
        <p:grpSpPr>
          <a:xfrm>
            <a:off x="2512484" y="1718644"/>
            <a:ext cx="16193856" cy="9530817"/>
            <a:chOff x="0" y="1034984"/>
            <a:chExt cx="9819969" cy="57794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178E29-9BF0-7A43-8C06-63D4D3B89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430"/>
            <a:stretch/>
          </p:blipFill>
          <p:spPr>
            <a:xfrm>
              <a:off x="5499" y="1034984"/>
              <a:ext cx="6617023" cy="4788031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1782F3-39A7-7E3F-C2B0-762E29E17D1D}"/>
                </a:ext>
              </a:extLst>
            </p:cNvPr>
            <p:cNvCxnSpPr/>
            <p:nvPr/>
          </p:nvCxnSpPr>
          <p:spPr bwMode="auto">
            <a:xfrm>
              <a:off x="5399989" y="5447908"/>
              <a:ext cx="1143000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F2C5FBC-175E-9AB4-ADC6-10C6B8872C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5715000"/>
              <a:ext cx="3429000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F30E72-61E3-73F7-A45E-871579B713D4}"/>
                </a:ext>
              </a:extLst>
            </p:cNvPr>
            <p:cNvSpPr txBox="1"/>
            <p:nvPr/>
          </p:nvSpPr>
          <p:spPr>
            <a:xfrm>
              <a:off x="0" y="6019800"/>
              <a:ext cx="9819969" cy="794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58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E,g</a:t>
              </a:r>
              <a:r>
                <a:rPr kumimoji="0" lang="en-US" sz="395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., first GRB detected by non-NASA (USAF, Vela) satellite looking for</a:t>
              </a:r>
              <a:br>
                <a:rPr kumimoji="0" lang="en-US" sz="395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</a:br>
              <a:r>
                <a:rPr kumimoji="0" lang="en-US" sz="3958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nuclear detonations…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211186-C931-5EC3-3FC5-D8B0552D385B}"/>
              </a:ext>
            </a:extLst>
          </p:cNvPr>
          <p:cNvSpPr txBox="1"/>
          <p:nvPr/>
        </p:nvSpPr>
        <p:spPr>
          <a:xfrm>
            <a:off x="13570514" y="6157313"/>
            <a:ext cx="3924472" cy="2122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  <a:t>[Also direct dark </a:t>
            </a:r>
            <a:b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</a:b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  <a:t>matter detection,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  <a:t>e.g., LUX, liquid Xe,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  <a:t>liquid </a:t>
            </a:r>
            <a:r>
              <a:rPr kumimoji="0" lang="en-US" sz="3298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  <a:t>Ar</a:t>
            </a: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51513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35288-7B06-AAFA-FED0-A170C51F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84" y="0"/>
            <a:ext cx="10800564" cy="90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85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BD43C-6D0B-5284-8EB2-6EF23EA52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9"/>
          <a:stretch/>
        </p:blipFill>
        <p:spPr>
          <a:xfrm>
            <a:off x="3140781" y="1273056"/>
            <a:ext cx="6747249" cy="62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1BE32D-B96D-D520-63FF-AF6811A42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172" y="2101345"/>
            <a:ext cx="2165835" cy="4964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E75A50-8A49-2E07-0916-E48745D2EE34}"/>
              </a:ext>
            </a:extLst>
          </p:cNvPr>
          <p:cNvSpPr txBox="1"/>
          <p:nvPr/>
        </p:nvSpPr>
        <p:spPr>
          <a:xfrm>
            <a:off x="2889462" y="251320"/>
            <a:ext cx="16985740" cy="1513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An (almost) decontaminated parking lot in Fukushima, </a:t>
            </a:r>
            <a:br>
              <a:rPr kumimoji="0" lang="en-US" sz="461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en-US" sz="461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                                                                    Japan                    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7D3408-41C2-5AF2-A394-96E953B8D66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784904" y="4387101"/>
            <a:ext cx="2136211" cy="5333402"/>
          </a:xfrm>
          <a:prstGeom prst="line">
            <a:avLst/>
          </a:prstGeom>
          <a:ln w="50800">
            <a:solidFill>
              <a:srgbClr val="FF0000">
                <a:alpha val="92000"/>
              </a:srgbClr>
            </a:solidFill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98AC00-C8AA-3F35-FCFA-45642A801451}"/>
              </a:ext>
            </a:extLst>
          </p:cNvPr>
          <p:cNvSpPr txBox="1"/>
          <p:nvPr/>
        </p:nvSpPr>
        <p:spPr>
          <a:xfrm>
            <a:off x="6659245" y="9495345"/>
            <a:ext cx="5767926" cy="701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Oops, forgot about bush!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E55DAC-8A5C-70DD-DE63-731AB27B2E67}"/>
              </a:ext>
            </a:extLst>
          </p:cNvPr>
          <p:cNvSpPr txBox="1"/>
          <p:nvPr/>
        </p:nvSpPr>
        <p:spPr>
          <a:xfrm>
            <a:off x="11488163" y="2507887"/>
            <a:ext cx="5950668" cy="2906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Dose measurements  obtained</a:t>
            </a:r>
            <a:b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by person walking around </a:t>
            </a:r>
            <a:b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(and possibly getting exposed)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using conventional hand-held</a:t>
            </a:r>
            <a:b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dosimeter.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54743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B68ED1-7FEE-6B13-47E7-8E38C54D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72" y="314635"/>
            <a:ext cx="12284467" cy="10680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E94AC3-FDC5-15AD-E809-50A6689CAD7C}"/>
              </a:ext>
            </a:extLst>
          </p:cNvPr>
          <p:cNvSpPr txBox="1"/>
          <p:nvPr/>
        </p:nvSpPr>
        <p:spPr>
          <a:xfrm>
            <a:off x="2512484" y="38864"/>
            <a:ext cx="181331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Vs.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one</a:t>
            </a:r>
            <a:b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snapshot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from Compton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camera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(ASTRO-H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legacy),  taken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from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safe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distance.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From spectra,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can tell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composition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of contaminants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-- let’s do this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for SNR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sym typeface="Wingdings" panose="05000000000000000000" pitchFamily="2" charset="2"/>
              </a:rPr>
              <a:t> !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9428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763803" y="239850"/>
            <a:ext cx="10859063" cy="15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TDAMM!  [Time Doman, Multi-Messenger]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61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1" name="Group 10"/>
          <p:cNvGrpSpPr>
            <a:grpSpLocks/>
          </p:cNvGrpSpPr>
          <p:nvPr/>
        </p:nvGrpSpPr>
        <p:grpSpPr bwMode="auto">
          <a:xfrm>
            <a:off x="2763802" y="3141487"/>
            <a:ext cx="5905994" cy="4801238"/>
            <a:chOff x="288" y="2112"/>
            <a:chExt cx="2256" cy="1834"/>
          </a:xfrm>
        </p:grpSpPr>
        <p:pic>
          <p:nvPicPr>
            <p:cNvPr id="2064" name="Picture 2" descr="black_hole_n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112"/>
              <a:ext cx="2256" cy="1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5" name="Text Box 7"/>
            <p:cNvSpPr txBox="1">
              <a:spLocks noChangeArrowheads="1"/>
            </p:cNvSpPr>
            <p:nvPr/>
          </p:nvSpPr>
          <p:spPr bwMode="auto">
            <a:xfrm>
              <a:off x="1296" y="2544"/>
              <a:ext cx="214" cy="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6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52" name="Text Box 8"/>
          <p:cNvSpPr txBox="1">
            <a:spLocks noChangeArrowheads="1"/>
          </p:cNvSpPr>
          <p:nvPr/>
        </p:nvSpPr>
        <p:spPr bwMode="auto">
          <a:xfrm>
            <a:off x="15209803" y="9973102"/>
            <a:ext cx="2890167" cy="59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?? neutrinos</a:t>
            </a:r>
          </a:p>
        </p:txBody>
      </p:sp>
      <p:sp>
        <p:nvSpPr>
          <p:cNvPr id="2054" name="Line 13"/>
          <p:cNvSpPr>
            <a:spLocks noChangeShapeType="1"/>
          </p:cNvSpPr>
          <p:nvPr/>
        </p:nvSpPr>
        <p:spPr bwMode="auto">
          <a:xfrm flipV="1">
            <a:off x="8795456" y="4900719"/>
            <a:ext cx="1130935" cy="1256594"/>
          </a:xfrm>
          <a:prstGeom prst="line">
            <a:avLst/>
          </a:prstGeom>
          <a:noFill/>
          <a:ln w="44450">
            <a:solidFill>
              <a:srgbClr val="00B0F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55" name="Line 14"/>
          <p:cNvSpPr>
            <a:spLocks noChangeShapeType="1"/>
          </p:cNvSpPr>
          <p:nvPr/>
        </p:nvSpPr>
        <p:spPr bwMode="auto">
          <a:xfrm>
            <a:off x="8795456" y="7539567"/>
            <a:ext cx="1759232" cy="879616"/>
          </a:xfrm>
          <a:prstGeom prst="line">
            <a:avLst/>
          </a:prstGeom>
          <a:noFill/>
          <a:ln w="44450">
            <a:solidFill>
              <a:srgbClr val="00B0F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05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576" y="6929595"/>
            <a:ext cx="2518425" cy="297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5@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 t="17786" r="14040" b="14148"/>
          <a:stretch>
            <a:fillRect/>
          </a:stretch>
        </p:blipFill>
        <p:spPr bwMode="auto">
          <a:xfrm>
            <a:off x="10177710" y="2261870"/>
            <a:ext cx="4508033" cy="294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Line 15"/>
          <p:cNvSpPr>
            <a:spLocks noChangeShapeType="1"/>
          </p:cNvSpPr>
          <p:nvPr/>
        </p:nvSpPr>
        <p:spPr bwMode="auto">
          <a:xfrm>
            <a:off x="12439579" y="5403356"/>
            <a:ext cx="0" cy="1005276"/>
          </a:xfrm>
          <a:prstGeom prst="line">
            <a:avLst/>
          </a:prstGeom>
          <a:noFill/>
          <a:ln w="44450">
            <a:solidFill>
              <a:srgbClr val="00B0F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60" name="Text Box 22"/>
          <p:cNvSpPr txBox="1">
            <a:spLocks noChangeArrowheads="1"/>
          </p:cNvSpPr>
          <p:nvPr/>
        </p:nvSpPr>
        <p:spPr bwMode="auto">
          <a:xfrm>
            <a:off x="9172435" y="1633573"/>
            <a:ext cx="6051657" cy="59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Ground-Based </a:t>
            </a:r>
            <a:r>
              <a:rPr kumimoji="0" lang="en-US" sz="32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kumimoji="0" lang="en-US" sz="329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-Ray Detectors</a:t>
            </a:r>
          </a:p>
        </p:txBody>
      </p:sp>
      <p:sp>
        <p:nvSpPr>
          <p:cNvPr id="2062" name="Text Box 24"/>
          <p:cNvSpPr txBox="1">
            <a:spLocks noChangeArrowheads="1"/>
          </p:cNvSpPr>
          <p:nvPr/>
        </p:nvSpPr>
        <p:spPr bwMode="auto">
          <a:xfrm>
            <a:off x="2386824" y="8419181"/>
            <a:ext cx="6747360" cy="110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Example: How some hope to find </a:t>
            </a:r>
            <a:b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study AGN in the next decade.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3B85D1-E048-2864-783E-0743B39A6AB9}"/>
              </a:ext>
            </a:extLst>
          </p:cNvPr>
          <p:cNvGrpSpPr/>
          <p:nvPr/>
        </p:nvGrpSpPr>
        <p:grpSpPr>
          <a:xfrm>
            <a:off x="9172434" y="6534292"/>
            <a:ext cx="5840059" cy="3822753"/>
            <a:chOff x="4038600" y="3962400"/>
            <a:chExt cx="3541417" cy="23181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F62454-2A83-0C91-E6C7-1A4E97B69E65}"/>
                </a:ext>
              </a:extLst>
            </p:cNvPr>
            <p:cNvGrpSpPr/>
            <p:nvPr/>
          </p:nvGrpSpPr>
          <p:grpSpPr>
            <a:xfrm>
              <a:off x="4038600" y="3962400"/>
              <a:ext cx="3541417" cy="2318121"/>
              <a:chOff x="4038600" y="3962400"/>
              <a:chExt cx="3541417" cy="2318121"/>
            </a:xfrm>
          </p:grpSpPr>
          <p:pic>
            <p:nvPicPr>
              <p:cNvPr id="2056" name="Picture 17" descr="Image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8436" y="4346946"/>
                <a:ext cx="2238375" cy="1933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1" name="Text Box 23"/>
              <p:cNvSpPr txBox="1">
                <a:spLocks noChangeArrowheads="1"/>
              </p:cNvSpPr>
              <p:nvPr/>
            </p:nvSpPr>
            <p:spPr bwMode="auto">
              <a:xfrm>
                <a:off x="4038600" y="3962400"/>
                <a:ext cx="3541417" cy="3637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98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Space-Based </a:t>
                </a:r>
                <a:r>
                  <a:rPr kumimoji="0" lang="en-US" sz="3298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anose="05050102010706020507" pitchFamily="18" charset="2"/>
                    <a:cs typeface="Arial" panose="020B0604020202020204" pitchFamily="34" charset="0"/>
                  </a:rPr>
                  <a:t>g</a:t>
                </a:r>
                <a:r>
                  <a:rPr kumimoji="0" lang="en-US" sz="3298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-Ray</a:t>
                </a:r>
                <a:r>
                  <a:rPr kumimoji="0" lang="en-US" sz="3298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98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Detectors</a:t>
                </a:r>
              </a:p>
            </p:txBody>
          </p:sp>
        </p:grpSp>
        <p:sp>
          <p:nvSpPr>
            <p:cNvPr id="2063" name="Text Box 25"/>
            <p:cNvSpPr txBox="1">
              <a:spLocks noChangeArrowheads="1"/>
            </p:cNvSpPr>
            <p:nvPr/>
          </p:nvSpPr>
          <p:spPr bwMode="auto">
            <a:xfrm>
              <a:off x="6248400" y="5916613"/>
              <a:ext cx="635924" cy="302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3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Fermi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226E7D-6B8C-4D0E-B9D7-6CFA133CA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8949" y="3354534"/>
            <a:ext cx="2312668" cy="1725606"/>
          </a:xfrm>
          <a:prstGeom prst="rect">
            <a:avLst/>
          </a:prstGeom>
        </p:spPr>
      </p:pic>
      <p:sp>
        <p:nvSpPr>
          <p:cNvPr id="6" name="Plus Sign 5">
            <a:extLst>
              <a:ext uri="{FF2B5EF4-FFF2-40B4-BE49-F238E27FC236}">
                <a16:creationId xmlns:a16="http://schemas.microsoft.com/office/drawing/2014/main" id="{383792B0-BD34-41F8-A696-31317BDBEFB3}"/>
              </a:ext>
            </a:extLst>
          </p:cNvPr>
          <p:cNvSpPr/>
          <p:nvPr/>
        </p:nvSpPr>
        <p:spPr>
          <a:xfrm>
            <a:off x="16209365" y="5663438"/>
            <a:ext cx="657728" cy="70048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512E4-85C3-41BB-AF9A-C4AEFA10D620}"/>
              </a:ext>
            </a:extLst>
          </p:cNvPr>
          <p:cNvSpPr txBox="1"/>
          <p:nvPr/>
        </p:nvSpPr>
        <p:spPr>
          <a:xfrm>
            <a:off x="16654887" y="1199491"/>
            <a:ext cx="810846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95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  <a:t>λλ</a:t>
            </a:r>
            <a:endParaRPr kumimoji="0" lang="en-US" sz="3958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9EF4-8355-4611-BF02-ED70758F2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9523" y="2088162"/>
            <a:ext cx="1610011" cy="12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763803" y="239850"/>
            <a:ext cx="10859063" cy="151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617" dirty="0">
                <a:solidFill>
                  <a:srgbClr val="FFFF00"/>
                </a:solidFill>
                <a:latin typeface="Times New Roman" panose="02020603050405020304" pitchFamily="18" charset="0"/>
              </a:rPr>
              <a:t>TDAMM!  [Time Doman, Multi-Messenger]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61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1" name="Group 10"/>
          <p:cNvGrpSpPr>
            <a:grpSpLocks/>
          </p:cNvGrpSpPr>
          <p:nvPr/>
        </p:nvGrpSpPr>
        <p:grpSpPr bwMode="auto">
          <a:xfrm>
            <a:off x="2763802" y="3141487"/>
            <a:ext cx="5905994" cy="4801238"/>
            <a:chOff x="288" y="2112"/>
            <a:chExt cx="2256" cy="1834"/>
          </a:xfrm>
        </p:grpSpPr>
        <p:pic>
          <p:nvPicPr>
            <p:cNvPr id="2064" name="Picture 2" descr="black_hole_n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112"/>
              <a:ext cx="2256" cy="1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5" name="Text Box 7"/>
            <p:cNvSpPr txBox="1">
              <a:spLocks noChangeArrowheads="1"/>
            </p:cNvSpPr>
            <p:nvPr/>
          </p:nvSpPr>
          <p:spPr bwMode="auto">
            <a:xfrm>
              <a:off x="1296" y="2544"/>
              <a:ext cx="214" cy="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6596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52" name="Text Box 8"/>
          <p:cNvSpPr txBox="1">
            <a:spLocks noChangeArrowheads="1"/>
          </p:cNvSpPr>
          <p:nvPr/>
        </p:nvSpPr>
        <p:spPr bwMode="auto">
          <a:xfrm>
            <a:off x="15209803" y="9973102"/>
            <a:ext cx="2890167" cy="59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9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 neutrinos</a:t>
            </a:r>
          </a:p>
        </p:txBody>
      </p:sp>
      <p:sp>
        <p:nvSpPr>
          <p:cNvPr id="2054" name="Line 13"/>
          <p:cNvSpPr>
            <a:spLocks noChangeShapeType="1"/>
          </p:cNvSpPr>
          <p:nvPr/>
        </p:nvSpPr>
        <p:spPr bwMode="auto">
          <a:xfrm flipV="1">
            <a:off x="8795456" y="4900719"/>
            <a:ext cx="1130935" cy="1256594"/>
          </a:xfrm>
          <a:prstGeom prst="line">
            <a:avLst/>
          </a:prstGeom>
          <a:noFill/>
          <a:ln w="44450">
            <a:solidFill>
              <a:srgbClr val="00B0F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98">
              <a:solidFill>
                <a:srgbClr val="000000"/>
              </a:solidFill>
            </a:endParaRPr>
          </a:p>
        </p:txBody>
      </p:sp>
      <p:sp>
        <p:nvSpPr>
          <p:cNvPr id="2055" name="Line 14"/>
          <p:cNvSpPr>
            <a:spLocks noChangeShapeType="1"/>
          </p:cNvSpPr>
          <p:nvPr/>
        </p:nvSpPr>
        <p:spPr bwMode="auto">
          <a:xfrm>
            <a:off x="8795456" y="7539567"/>
            <a:ext cx="1759232" cy="879616"/>
          </a:xfrm>
          <a:prstGeom prst="line">
            <a:avLst/>
          </a:prstGeom>
          <a:noFill/>
          <a:ln w="44450">
            <a:solidFill>
              <a:srgbClr val="00B0F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98">
              <a:solidFill>
                <a:srgbClr val="000000"/>
              </a:solidFill>
            </a:endParaRPr>
          </a:p>
        </p:txBody>
      </p:sp>
      <p:pic>
        <p:nvPicPr>
          <p:cNvPr id="205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576" y="6929595"/>
            <a:ext cx="2518425" cy="297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5@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 t="17786" r="14040" b="14148"/>
          <a:stretch>
            <a:fillRect/>
          </a:stretch>
        </p:blipFill>
        <p:spPr bwMode="auto">
          <a:xfrm>
            <a:off x="10177710" y="2261870"/>
            <a:ext cx="4508033" cy="294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Line 15"/>
          <p:cNvSpPr>
            <a:spLocks noChangeShapeType="1"/>
          </p:cNvSpPr>
          <p:nvPr/>
        </p:nvSpPr>
        <p:spPr bwMode="auto">
          <a:xfrm>
            <a:off x="12439579" y="5403356"/>
            <a:ext cx="0" cy="1005276"/>
          </a:xfrm>
          <a:prstGeom prst="line">
            <a:avLst/>
          </a:prstGeom>
          <a:noFill/>
          <a:ln w="44450">
            <a:solidFill>
              <a:srgbClr val="00B0F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98">
              <a:solidFill>
                <a:srgbClr val="000000"/>
              </a:solidFill>
            </a:endParaRPr>
          </a:p>
        </p:txBody>
      </p:sp>
      <p:sp>
        <p:nvSpPr>
          <p:cNvPr id="2060" name="Text Box 22"/>
          <p:cNvSpPr txBox="1">
            <a:spLocks noChangeArrowheads="1"/>
          </p:cNvSpPr>
          <p:nvPr/>
        </p:nvSpPr>
        <p:spPr bwMode="auto">
          <a:xfrm>
            <a:off x="9172435" y="1633573"/>
            <a:ext cx="6051657" cy="59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98">
                <a:solidFill>
                  <a:srgbClr val="FFFFFF"/>
                </a:solidFill>
              </a:rPr>
              <a:t>Ground-Based </a:t>
            </a:r>
            <a:r>
              <a:rPr lang="en-US" sz="3298">
                <a:solidFill>
                  <a:srgbClr val="FFFFFF"/>
                </a:solidFill>
                <a:latin typeface="Symbol" panose="05050102010706020507" pitchFamily="18" charset="2"/>
              </a:rPr>
              <a:t>g</a:t>
            </a:r>
            <a:r>
              <a:rPr lang="en-US" sz="3298">
                <a:solidFill>
                  <a:srgbClr val="FFFFFF"/>
                </a:solidFill>
              </a:rPr>
              <a:t>-Ray Detectors</a:t>
            </a:r>
          </a:p>
        </p:txBody>
      </p:sp>
      <p:sp>
        <p:nvSpPr>
          <p:cNvPr id="2062" name="Text Box 24"/>
          <p:cNvSpPr txBox="1">
            <a:spLocks noChangeArrowheads="1"/>
          </p:cNvSpPr>
          <p:nvPr/>
        </p:nvSpPr>
        <p:spPr bwMode="auto">
          <a:xfrm>
            <a:off x="2386824" y="8419181"/>
            <a:ext cx="6747360" cy="110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98" dirty="0">
                <a:solidFill>
                  <a:srgbClr val="FFFF99"/>
                </a:solidFill>
              </a:rPr>
              <a:t>Example: How some hope to find </a:t>
            </a:r>
            <a:br>
              <a:rPr lang="en-US" sz="3298" dirty="0">
                <a:solidFill>
                  <a:srgbClr val="FFFF99"/>
                </a:solidFill>
              </a:rPr>
            </a:br>
            <a:r>
              <a:rPr lang="en-US" sz="3298" dirty="0">
                <a:solidFill>
                  <a:srgbClr val="FFFF99"/>
                </a:solidFill>
              </a:rPr>
              <a:t>and study AGN in the next decade.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3B85D1-E048-2864-783E-0743B39A6AB9}"/>
              </a:ext>
            </a:extLst>
          </p:cNvPr>
          <p:cNvGrpSpPr/>
          <p:nvPr/>
        </p:nvGrpSpPr>
        <p:grpSpPr>
          <a:xfrm>
            <a:off x="9172434" y="6534292"/>
            <a:ext cx="5840059" cy="3822753"/>
            <a:chOff x="4038600" y="3962400"/>
            <a:chExt cx="3541417" cy="23181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F62454-2A83-0C91-E6C7-1A4E97B69E65}"/>
                </a:ext>
              </a:extLst>
            </p:cNvPr>
            <p:cNvGrpSpPr/>
            <p:nvPr/>
          </p:nvGrpSpPr>
          <p:grpSpPr>
            <a:xfrm>
              <a:off x="4038600" y="3962400"/>
              <a:ext cx="3541417" cy="2318121"/>
              <a:chOff x="4038600" y="3962400"/>
              <a:chExt cx="3541417" cy="2318121"/>
            </a:xfrm>
          </p:grpSpPr>
          <p:pic>
            <p:nvPicPr>
              <p:cNvPr id="2056" name="Picture 17" descr="Image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8436" y="4346946"/>
                <a:ext cx="2238375" cy="1933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1" name="Text Box 23"/>
              <p:cNvSpPr txBox="1">
                <a:spLocks noChangeArrowheads="1"/>
              </p:cNvSpPr>
              <p:nvPr/>
            </p:nvSpPr>
            <p:spPr bwMode="auto">
              <a:xfrm>
                <a:off x="4038600" y="3962400"/>
                <a:ext cx="3541417" cy="3637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98" dirty="0">
                    <a:solidFill>
                      <a:srgbClr val="FFFFFF"/>
                    </a:solidFill>
                  </a:rPr>
                  <a:t>Space-Based </a:t>
                </a:r>
                <a:r>
                  <a:rPr lang="en-US" sz="3298" dirty="0">
                    <a:solidFill>
                      <a:srgbClr val="FFFFFF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3298" dirty="0">
                    <a:solidFill>
                      <a:srgbClr val="FFFFFF"/>
                    </a:solidFill>
                  </a:rPr>
                  <a:t>-Ray</a:t>
                </a:r>
                <a:r>
                  <a:rPr lang="en-US" sz="3298" dirty="0">
                    <a:solidFill>
                      <a:srgbClr val="000000"/>
                    </a:solidFill>
                  </a:rPr>
                  <a:t> </a:t>
                </a:r>
                <a:r>
                  <a:rPr lang="en-US" sz="3298" dirty="0">
                    <a:solidFill>
                      <a:srgbClr val="FFFFFF"/>
                    </a:solidFill>
                  </a:rPr>
                  <a:t>Detectors</a:t>
                </a:r>
              </a:p>
            </p:txBody>
          </p:sp>
        </p:grpSp>
        <p:sp>
          <p:nvSpPr>
            <p:cNvPr id="2063" name="Text Box 25"/>
            <p:cNvSpPr txBox="1">
              <a:spLocks noChangeArrowheads="1"/>
            </p:cNvSpPr>
            <p:nvPr/>
          </p:nvSpPr>
          <p:spPr bwMode="auto">
            <a:xfrm>
              <a:off x="6248400" y="5916613"/>
              <a:ext cx="635924" cy="302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639" dirty="0">
                  <a:solidFill>
                    <a:srgbClr val="000000"/>
                  </a:solidFill>
                </a:rPr>
                <a:t>Fermi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226E7D-6B8C-4D0E-B9D7-6CFA133CA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8949" y="3354534"/>
            <a:ext cx="2312668" cy="1725606"/>
          </a:xfrm>
          <a:prstGeom prst="rect">
            <a:avLst/>
          </a:prstGeom>
        </p:spPr>
      </p:pic>
      <p:sp>
        <p:nvSpPr>
          <p:cNvPr id="6" name="Plus Sign 5">
            <a:extLst>
              <a:ext uri="{FF2B5EF4-FFF2-40B4-BE49-F238E27FC236}">
                <a16:creationId xmlns:a16="http://schemas.microsoft.com/office/drawing/2014/main" id="{383792B0-BD34-41F8-A696-31317BDBEFB3}"/>
              </a:ext>
            </a:extLst>
          </p:cNvPr>
          <p:cNvSpPr/>
          <p:nvPr/>
        </p:nvSpPr>
        <p:spPr>
          <a:xfrm>
            <a:off x="16209365" y="5663438"/>
            <a:ext cx="657728" cy="70048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512E4-85C3-41BB-AF9A-C4AEFA10D620}"/>
              </a:ext>
            </a:extLst>
          </p:cNvPr>
          <p:cNvSpPr txBox="1"/>
          <p:nvPr/>
        </p:nvSpPr>
        <p:spPr>
          <a:xfrm>
            <a:off x="16654887" y="1199491"/>
            <a:ext cx="810846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958" dirty="0">
                <a:solidFill>
                  <a:schemeClr val="bg1">
                    <a:lumMod val="95000"/>
                  </a:schemeClr>
                </a:solidFill>
              </a:rPr>
              <a:t>λλ</a:t>
            </a:r>
            <a:endParaRPr lang="en-US" sz="3958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9EF4-8355-4611-BF02-ED70758F2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9523" y="2088162"/>
            <a:ext cx="1610011" cy="12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B5DAD-590B-4A53-867D-0FD46DBF9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665" y="2078487"/>
            <a:ext cx="8470180" cy="7980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43BF7-074E-40D0-B620-479BC651A3CA}"/>
              </a:ext>
            </a:extLst>
          </p:cNvPr>
          <p:cNvSpPr txBox="1"/>
          <p:nvPr/>
        </p:nvSpPr>
        <p:spPr>
          <a:xfrm>
            <a:off x="2889462" y="251319"/>
            <a:ext cx="8359981" cy="1587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And don’t forget gravitational waves!</a:t>
            </a:r>
            <a:b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endParaRPr kumimoji="0" lang="en-US" sz="3958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The “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kilonova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” (neutron star-neutron star merger)  GW 170817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860BE-070B-4623-9C4E-2BE6F6421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51" r="-1"/>
          <a:stretch/>
        </p:blipFill>
        <p:spPr>
          <a:xfrm>
            <a:off x="2512484" y="4392975"/>
            <a:ext cx="5180710" cy="48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6FF6D-ED54-AC8C-4015-9A2CA846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051" y="2101241"/>
            <a:ext cx="15079133" cy="9075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0B03B6-7AD8-FF60-2DEE-AFB8AECCD2B4}"/>
              </a:ext>
            </a:extLst>
          </p:cNvPr>
          <p:cNvSpPr txBox="1"/>
          <p:nvPr/>
        </p:nvSpPr>
        <p:spPr>
          <a:xfrm>
            <a:off x="2512483" y="45342"/>
            <a:ext cx="15230703" cy="140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3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But only Fermi GBM was looking and caught event w/in 2 sec of ns-ns merger! 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And because of  low background event rate in gamma-rays, GW-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sGRB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association likely vs. association  w/random fading optical or even X-ray source =&gt; GBM localization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used to narrow search box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EF1BF-36AF-69B6-AD49-A2AABF9E5F94}"/>
              </a:ext>
            </a:extLst>
          </p:cNvPr>
          <p:cNvSpPr txBox="1"/>
          <p:nvPr/>
        </p:nvSpPr>
        <p:spPr>
          <a:xfrm>
            <a:off x="2763803" y="10555393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COSI Time Domain talk, yesterday</a:t>
            </a:r>
          </a:p>
        </p:txBody>
      </p:sp>
    </p:spTree>
    <p:extLst>
      <p:ext uri="{BB962C8B-B14F-4D97-AF65-F5344CB8AC3E}">
        <p14:creationId xmlns:p14="http://schemas.microsoft.com/office/powerpoint/2010/main" val="2298102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2484" y="1259213"/>
            <a:ext cx="8256873" cy="1005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4483" name="Text Box 3"/>
          <p:cNvSpPr txBox="1">
            <a:spLocks noChangeArrowheads="1"/>
          </p:cNvSpPr>
          <p:nvPr/>
        </p:nvSpPr>
        <p:spPr bwMode="auto">
          <a:xfrm>
            <a:off x="11685623" y="251320"/>
            <a:ext cx="6157313" cy="1044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E~511 </a:t>
            </a:r>
            <a:r>
              <a:rPr kumimoji="0" lang="en-US" sz="3958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keV</a:t>
            </a:r>
            <a:endParaRPr kumimoji="0" lang="en-US" sz="3958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special energy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for physics: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Klein-</a:t>
            </a:r>
            <a:r>
              <a:rPr kumimoji="0" lang="en-US" sz="3958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Nishina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p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air 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p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roduction,</a:t>
            </a:r>
            <a:b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pair annihilation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8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Spectral features</a:t>
            </a:r>
            <a:b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expected!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Constraints</a:t>
            </a:r>
            <a:b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      if not seen!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8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Note: 511 </a:t>
            </a:r>
            <a:r>
              <a:rPr kumimoji="0" lang="en-US" sz="3958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keV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NOT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 special energy from</a:t>
            </a:r>
            <a:b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binding energy/particle, </a:t>
            </a:r>
            <a:r>
              <a:rPr kumimoji="0" lang="en-US" sz="3958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energetics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, etc.</a:t>
            </a:r>
            <a:b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considerations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1165" y="125659"/>
            <a:ext cx="8618065" cy="1107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Why ~MeV?  Is there anything special there?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charset="0"/>
                <a:ea typeface="ＭＳ Ｐゴシック" pitchFamily="34" charset="-128"/>
              </a:rPr>
              <a:t>      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34" charset="-128"/>
              </a:rPr>
              <a:t>[A “hidden” 100 MeV source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</a:rPr>
              <a:t>]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 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8292818" y="2010551"/>
            <a:ext cx="125659" cy="62829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276991" y="2136211"/>
            <a:ext cx="1705916" cy="498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3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ASTRO-H</a:t>
            </a:r>
          </a:p>
        </p:txBody>
      </p:sp>
      <p:sp>
        <p:nvSpPr>
          <p:cNvPr id="6" name="Right Arrow 5"/>
          <p:cNvSpPr/>
          <p:nvPr/>
        </p:nvSpPr>
        <p:spPr bwMode="auto">
          <a:xfrm rot="10800000">
            <a:off x="7120019" y="2163391"/>
            <a:ext cx="753957" cy="3769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0791" tIns="75396" rIns="150791" bIns="753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3665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958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10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6999" y="1620031"/>
            <a:ext cx="2121093" cy="498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3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ASTROGAM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9675072" y="1843473"/>
            <a:ext cx="628297" cy="16707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0791" tIns="75396" rIns="150791" bIns="753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3665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958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-108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538861" y="1620030"/>
            <a:ext cx="0" cy="558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476010" y="2178331"/>
            <a:ext cx="1568058" cy="80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(straddles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511 </a:t>
            </a:r>
            <a:r>
              <a:rPr kumimoji="0" lang="en-US" sz="2309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keV</a:t>
            </a:r>
            <a:r>
              <a:rPr kumimoji="0" lang="en-US" sz="2309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2329153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D40AB-F393-ADDC-F57E-28CAED49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81" y="125659"/>
            <a:ext cx="14265876" cy="10402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23F121-B0B3-BB00-2310-B32EDF746579}"/>
              </a:ext>
            </a:extLst>
          </p:cNvPr>
          <p:cNvSpPr txBox="1"/>
          <p:nvPr/>
        </p:nvSpPr>
        <p:spPr>
          <a:xfrm>
            <a:off x="2638144" y="10574636"/>
            <a:ext cx="1630575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507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F. </a:t>
            </a:r>
            <a:r>
              <a:rPr kumimoji="0" lang="en-US" sz="29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Halzen</a:t>
            </a: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16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944AD-C7E7-0DF2-8CD6-2265F752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84" y="2319867"/>
            <a:ext cx="15079133" cy="6669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E0AFA-4884-566E-324E-F7AA6CAB46D7}"/>
              </a:ext>
            </a:extLst>
          </p:cNvPr>
          <p:cNvSpPr txBox="1"/>
          <p:nvPr/>
        </p:nvSpPr>
        <p:spPr>
          <a:xfrm>
            <a:off x="2889461" y="753957"/>
            <a:ext cx="14371242" cy="59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GeV background often “calorimeter” for non-thermal activity in the Universe!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C17D9-7574-EC85-7359-0738A35CBCBE}"/>
              </a:ext>
            </a:extLst>
          </p:cNvPr>
          <p:cNvSpPr txBox="1"/>
          <p:nvPr/>
        </p:nvSpPr>
        <p:spPr>
          <a:xfrm>
            <a:off x="2386824" y="8424473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Snowmass gamma-ray whitepaper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CED1B1-AE77-DC2E-F6AF-A7676D1138D9}"/>
              </a:ext>
            </a:extLst>
          </p:cNvPr>
          <p:cNvCxnSpPr>
            <a:cxnSpLocks/>
          </p:cNvCxnSpPr>
          <p:nvPr/>
        </p:nvCxnSpPr>
        <p:spPr>
          <a:xfrm flipH="1">
            <a:off x="14701450" y="6408631"/>
            <a:ext cx="1507913" cy="32671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C34097-17AC-A93B-B430-58B37ABD6B3C}"/>
              </a:ext>
            </a:extLst>
          </p:cNvPr>
          <p:cNvSpPr txBox="1"/>
          <p:nvPr/>
        </p:nvSpPr>
        <p:spPr>
          <a:xfrm>
            <a:off x="9298094" y="10178416"/>
            <a:ext cx="463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  <a:t>A next generation instrument could look for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  <a:t>LSS signal/correlations…</a:t>
            </a:r>
          </a:p>
        </p:txBody>
      </p:sp>
    </p:spTree>
    <p:extLst>
      <p:ext uri="{BB962C8B-B14F-4D97-AF65-F5344CB8AC3E}">
        <p14:creationId xmlns:p14="http://schemas.microsoft.com/office/powerpoint/2010/main" val="2780760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984C29-5B44-4FAF-2505-AA8AF8B01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83" y="270487"/>
            <a:ext cx="14604734" cy="1076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154DA-8FB2-B753-6154-7C4093110EDF}"/>
              </a:ext>
            </a:extLst>
          </p:cNvPr>
          <p:cNvSpPr txBox="1"/>
          <p:nvPr/>
        </p:nvSpPr>
        <p:spPr>
          <a:xfrm>
            <a:off x="2749684" y="1256595"/>
            <a:ext cx="12496113" cy="2731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507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NGC 1068 – ICECUBE!  </a:t>
            </a:r>
          </a:p>
          <a:p>
            <a:pPr marL="0" marR="0" lvl="0" indent="0" algn="l" defTabSz="1507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3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527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There are definitely </a:t>
            </a:r>
            <a:r>
              <a:rPr kumimoji="0" lang="en-US" sz="5277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TeV</a:t>
            </a:r>
            <a:r>
              <a:rPr kumimoji="0" lang="en-US" sz="527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 energetic particles</a:t>
            </a:r>
            <a:br>
              <a:rPr kumimoji="0" lang="en-US" sz="527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527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associated with a non-jetted black hole 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7C5F6-DC0A-D563-0336-7FA8BBC23F3A}"/>
              </a:ext>
            </a:extLst>
          </p:cNvPr>
          <p:cNvSpPr txBox="1"/>
          <p:nvPr/>
        </p:nvSpPr>
        <p:spPr>
          <a:xfrm>
            <a:off x="13696174" y="10397759"/>
            <a:ext cx="2701702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507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F. </a:t>
            </a:r>
            <a:r>
              <a:rPr kumimoji="0" lang="en-US" sz="29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Halzen</a:t>
            </a: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CDY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62D3F4-3E9D-01CA-FFDF-4334B3C151F3}"/>
              </a:ext>
            </a:extLst>
          </p:cNvPr>
          <p:cNvSpPr txBox="1"/>
          <p:nvPr/>
        </p:nvSpPr>
        <p:spPr>
          <a:xfrm>
            <a:off x="3015121" y="10093230"/>
            <a:ext cx="9995044" cy="1005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507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Complication: neutrino flux ~steady  (80 neutrinos over 8 years)</a:t>
            </a:r>
          </a:p>
          <a:p>
            <a:pPr marL="0" marR="0" lvl="0" indent="0" algn="l" defTabSz="1507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while can corona luminosity usually varies a lot.</a:t>
            </a:r>
          </a:p>
        </p:txBody>
      </p:sp>
    </p:spTree>
    <p:extLst>
      <p:ext uri="{BB962C8B-B14F-4D97-AF65-F5344CB8AC3E}">
        <p14:creationId xmlns:p14="http://schemas.microsoft.com/office/powerpoint/2010/main" val="3541323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BEF0D-7D7C-F591-31F6-1ADF22705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68" y="0"/>
            <a:ext cx="14256364" cy="11309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D5BCEC-776D-889D-B984-5193855E596B}"/>
              </a:ext>
            </a:extLst>
          </p:cNvPr>
          <p:cNvSpPr txBox="1"/>
          <p:nvPr/>
        </p:nvSpPr>
        <p:spPr>
          <a:xfrm>
            <a:off x="2923868" y="75395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NGC 1068</a:t>
            </a:r>
          </a:p>
        </p:txBody>
      </p:sp>
    </p:spTree>
    <p:extLst>
      <p:ext uri="{BB962C8B-B14F-4D97-AF65-F5344CB8AC3E}">
        <p14:creationId xmlns:p14="http://schemas.microsoft.com/office/powerpoint/2010/main" val="357319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B0684B-FE5F-99FB-76EA-CA29C8BA0A12}"/>
              </a:ext>
            </a:extLst>
          </p:cNvPr>
          <p:cNvSpPr txBox="1"/>
          <p:nvPr/>
        </p:nvSpPr>
        <p:spPr>
          <a:xfrm>
            <a:off x="6486468" y="5015776"/>
            <a:ext cx="10249601" cy="6233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28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</a:rPr>
              <a:t>Some other topics I didn’t have time to mention: </a:t>
            </a:r>
          </a:p>
          <a:p>
            <a:pPr marL="471230" marR="0" lvl="0" indent="-47123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SETI</a:t>
            </a:r>
          </a:p>
          <a:p>
            <a:pPr marL="471230" marR="0" lvl="0" indent="-47123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Dark matter annihilation</a:t>
            </a:r>
          </a:p>
          <a:p>
            <a:pPr marL="471230" marR="0" lvl="0" indent="-47123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Baryogenesis constraints</a:t>
            </a:r>
          </a:p>
          <a:p>
            <a:pPr marL="471230" marR="0" lvl="0" indent="-47123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Lorentz invariance</a:t>
            </a:r>
          </a:p>
          <a:p>
            <a:pPr marL="471230" marR="0" lvl="0" indent="-47123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Axion-like particles</a:t>
            </a:r>
          </a:p>
          <a:p>
            <a:pPr marL="471230" marR="0" lvl="0" indent="-47123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Primordial black holes</a:t>
            </a:r>
          </a:p>
          <a:p>
            <a:pPr marL="471230" marR="0" lvl="0" indent="-47123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Probing Extragalactic Background Light (EBL) </a:t>
            </a:r>
            <a:b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</a:br>
            <a: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and Intergalactic Magnetic Field (IGMF)</a:t>
            </a:r>
          </a:p>
          <a:p>
            <a:pPr marL="471230" marR="0" lvl="0" indent="-47123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28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</a:rPr>
              <a:t>Your Favorite (please let us know!)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39F84-5C23-7CC5-A7B6-772A34E6D9F3}"/>
              </a:ext>
            </a:extLst>
          </p:cNvPr>
          <p:cNvSpPr txBox="1"/>
          <p:nvPr/>
        </p:nvSpPr>
        <p:spPr>
          <a:xfrm>
            <a:off x="2472324" y="-125660"/>
            <a:ext cx="14899143" cy="5574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SUMMARY – we are well past the era where one </a:t>
            </a:r>
            <a:r>
              <a:rPr kumimoji="0" lang="el-GR" sz="3958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kumimoji="0" lang="en-US" sz="3958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ray = Nature paper,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= Rossi prize.  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time to think about next steps and not losing </a:t>
            </a:r>
            <a:b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capabilities that already have.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8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~MeV-GeV important and can’t be done effectively from the ground. </a:t>
            </a:r>
            <a:b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Several different science cases =&gt; one mission likely can’t do all well.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8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958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0" lang="en-US" sz="3958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-ray astronomy can have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958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broad impact</a:t>
            </a: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not just for those studying </a:t>
            </a:r>
            <a:b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958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esoteric physics and objects.</a:t>
            </a:r>
          </a:p>
        </p:txBody>
      </p:sp>
    </p:spTree>
    <p:extLst>
      <p:ext uri="{BB962C8B-B14F-4D97-AF65-F5344CB8AC3E}">
        <p14:creationId xmlns:p14="http://schemas.microsoft.com/office/powerpoint/2010/main" val="4085089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1F415-000F-3898-2801-A46C60C7F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84" y="1512317"/>
            <a:ext cx="15079133" cy="8284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85E27-A429-5857-7047-009F95079C16}"/>
              </a:ext>
            </a:extLst>
          </p:cNvPr>
          <p:cNvSpPr txBox="1"/>
          <p:nvPr/>
        </p:nvSpPr>
        <p:spPr>
          <a:xfrm>
            <a:off x="11936942" y="2764509"/>
            <a:ext cx="1507913" cy="904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77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9339D-E69A-38AA-8D70-E21CCF12BBEB}"/>
              </a:ext>
            </a:extLst>
          </p:cNvPr>
          <p:cNvSpPr/>
          <p:nvPr/>
        </p:nvSpPr>
        <p:spPr>
          <a:xfrm>
            <a:off x="10554688" y="2638848"/>
            <a:ext cx="4398081" cy="36441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7CE37A-BDCB-0B04-0BDF-B730938D71AB}"/>
              </a:ext>
            </a:extLst>
          </p:cNvPr>
          <p:cNvSpPr txBox="1"/>
          <p:nvPr/>
        </p:nvSpPr>
        <p:spPr>
          <a:xfrm>
            <a:off x="11875574" y="3738777"/>
            <a:ext cx="3004349" cy="138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98" dirty="0">
                <a:solidFill>
                  <a:srgbClr val="FFFF00"/>
                </a:solidFill>
              </a:rPr>
              <a:t>COSI/GRAMS/</a:t>
            </a:r>
          </a:p>
          <a:p>
            <a:r>
              <a:rPr lang="en-US" sz="3298" dirty="0">
                <a:solidFill>
                  <a:srgbClr val="FFFF00"/>
                </a:solidFill>
              </a:rPr>
              <a:t>AMEGO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3528FE-BFF2-65DC-9820-969F3072AE77}"/>
              </a:ext>
            </a:extLst>
          </p:cNvPr>
          <p:cNvSpPr txBox="1"/>
          <p:nvPr/>
        </p:nvSpPr>
        <p:spPr>
          <a:xfrm>
            <a:off x="3015121" y="125659"/>
            <a:ext cx="9316974" cy="80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17" dirty="0">
                <a:solidFill>
                  <a:srgbClr val="FFFF00"/>
                </a:solidFill>
              </a:rPr>
              <a:t>The BOAT </a:t>
            </a:r>
            <a:r>
              <a:rPr lang="en-US" sz="3958" dirty="0">
                <a:solidFill>
                  <a:schemeClr val="bg1"/>
                </a:solidFill>
              </a:rPr>
              <a:t>[</a:t>
            </a:r>
            <a:r>
              <a:rPr lang="en-US" sz="3958" i="1" dirty="0">
                <a:solidFill>
                  <a:schemeClr val="bg1"/>
                </a:solidFill>
              </a:rPr>
              <a:t>B</a:t>
            </a:r>
            <a:r>
              <a:rPr lang="en-US" sz="3958" dirty="0">
                <a:solidFill>
                  <a:schemeClr val="bg1"/>
                </a:solidFill>
              </a:rPr>
              <a:t>rightest GRB </a:t>
            </a:r>
            <a:r>
              <a:rPr lang="en-US" sz="3958" i="1" dirty="0">
                <a:solidFill>
                  <a:schemeClr val="bg1"/>
                </a:solidFill>
              </a:rPr>
              <a:t>O</a:t>
            </a:r>
            <a:r>
              <a:rPr lang="en-US" sz="3958" dirty="0">
                <a:solidFill>
                  <a:schemeClr val="bg1"/>
                </a:solidFill>
              </a:rPr>
              <a:t>f </a:t>
            </a:r>
            <a:r>
              <a:rPr lang="en-US" sz="3958" i="1" dirty="0">
                <a:solidFill>
                  <a:schemeClr val="bg1"/>
                </a:solidFill>
              </a:rPr>
              <a:t>A</a:t>
            </a:r>
            <a:r>
              <a:rPr lang="en-US" sz="3958" dirty="0">
                <a:solidFill>
                  <a:schemeClr val="bg1"/>
                </a:solidFill>
              </a:rPr>
              <a:t>ll </a:t>
            </a:r>
            <a:r>
              <a:rPr lang="en-US" sz="3958" i="1" dirty="0">
                <a:solidFill>
                  <a:schemeClr val="bg1"/>
                </a:solidFill>
              </a:rPr>
              <a:t>T</a:t>
            </a:r>
            <a:r>
              <a:rPr lang="en-US" sz="3958" dirty="0">
                <a:solidFill>
                  <a:schemeClr val="bg1"/>
                </a:solidFill>
              </a:rPr>
              <a:t>ime]</a:t>
            </a:r>
            <a:endParaRPr lang="en-US" sz="3958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74" y="2519376"/>
            <a:ext cx="12878843" cy="8789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68" y="0"/>
            <a:ext cx="3442483" cy="3895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65239" y="2890167"/>
            <a:ext cx="2605200" cy="59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98" dirty="0"/>
              <a:t>ASTROGAM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37450" y="320675"/>
            <a:ext cx="116863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FF00"/>
                </a:solidFill>
              </a:rPr>
              <a:t>Variability and ASTROGAM Serendipity: </a:t>
            </a:r>
          </a:p>
          <a:p>
            <a:pPr algn="l"/>
            <a:r>
              <a:rPr lang="en-US" sz="2800" dirty="0">
                <a:solidFill>
                  <a:srgbClr val="FFFF00"/>
                </a:solidFill>
              </a:rPr>
              <a:t>      </a:t>
            </a:r>
            <a:r>
              <a:rPr lang="en-US" sz="2800" dirty="0">
                <a:solidFill>
                  <a:schemeClr val="bg1"/>
                </a:solidFill>
              </a:rPr>
              <a:t>Re-activated Jet? (Tidal Disruption Flare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2168" y="4610425"/>
            <a:ext cx="2044149" cy="1107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98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Bloom</a:t>
            </a:r>
          </a:p>
          <a:p>
            <a:pPr algn="l"/>
            <a:r>
              <a:rPr lang="en-US" sz="3298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 2012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266440" y="4021102"/>
            <a:ext cx="0" cy="628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14088" y="5772756"/>
            <a:ext cx="1130935" cy="987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851D99-B7F6-8012-E04F-E9143D30CE9F}"/>
              </a:ext>
            </a:extLst>
          </p:cNvPr>
          <p:cNvSpPr txBox="1"/>
          <p:nvPr/>
        </p:nvSpPr>
        <p:spPr>
          <a:xfrm>
            <a:off x="15550032" y="1624555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Fermi saw nothing!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BD4D16-E85E-8A91-E5E6-336C79EC74E3}"/>
              </a:ext>
            </a:extLst>
          </p:cNvPr>
          <p:cNvCxnSpPr>
            <a:cxnSpLocks/>
          </p:cNvCxnSpPr>
          <p:nvPr/>
        </p:nvCxnSpPr>
        <p:spPr>
          <a:xfrm flipH="1">
            <a:off x="15919450" y="2343660"/>
            <a:ext cx="2438400" cy="546507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6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1255" y="1130855"/>
            <a:ext cx="6251118" cy="8062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Primary</a:t>
            </a:r>
            <a:r>
              <a:rPr spc="-10" dirty="0"/>
              <a:t> Question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67482" y="10397589"/>
            <a:ext cx="251301" cy="32459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082718" y="10336228"/>
            <a:ext cx="200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60369" y="3063875"/>
            <a:ext cx="16772890" cy="7349833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26060" marR="275590" indent="-188595">
              <a:lnSpc>
                <a:spcPts val="4720"/>
              </a:lnSpc>
              <a:spcBef>
                <a:spcPts val="280"/>
              </a:spcBef>
              <a:buChar char="•"/>
              <a:tabLst>
                <a:tab pos="226060" algn="l"/>
                <a:tab pos="340360" algn="l"/>
              </a:tabLst>
            </a:pPr>
            <a:r>
              <a:rPr sz="3950" b="1" dirty="0">
                <a:solidFill>
                  <a:srgbClr val="DFE2FF"/>
                </a:solidFill>
                <a:latin typeface="Arial"/>
                <a:cs typeface="Arial"/>
              </a:rPr>
              <a:t>	</a:t>
            </a:r>
            <a:r>
              <a:rPr sz="3950" b="1" spc="-200" dirty="0">
                <a:solidFill>
                  <a:srgbClr val="DFE2FF"/>
                </a:solidFill>
                <a:latin typeface="Arial"/>
                <a:cs typeface="Arial"/>
              </a:rPr>
              <a:t>What</a:t>
            </a:r>
            <a:r>
              <a:rPr sz="3950" b="1" spc="-19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60" dirty="0">
                <a:solidFill>
                  <a:srgbClr val="DFE2FF"/>
                </a:solidFill>
                <a:latin typeface="Arial"/>
                <a:cs typeface="Arial"/>
              </a:rPr>
              <a:t>science</a:t>
            </a:r>
            <a:r>
              <a:rPr sz="3950" b="1" spc="-17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320" dirty="0">
                <a:solidFill>
                  <a:srgbClr val="DFE2FF"/>
                </a:solidFill>
                <a:latin typeface="Arial"/>
                <a:cs typeface="Arial"/>
              </a:rPr>
              <a:t>has</a:t>
            </a:r>
            <a:r>
              <a:rPr sz="3950" b="1" spc="-17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54" dirty="0">
                <a:solidFill>
                  <a:srgbClr val="DFE2FF"/>
                </a:solidFill>
                <a:latin typeface="Arial"/>
                <a:cs typeface="Arial"/>
              </a:rPr>
              <a:t>not</a:t>
            </a:r>
            <a:r>
              <a:rPr sz="3950" b="1" spc="-18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315" dirty="0">
                <a:solidFill>
                  <a:srgbClr val="DFE2FF"/>
                </a:solidFill>
                <a:latin typeface="Arial"/>
                <a:cs typeface="Arial"/>
              </a:rPr>
              <a:t>or</a:t>
            </a:r>
            <a:r>
              <a:rPr sz="3950" b="1" spc="-18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54" dirty="0">
                <a:solidFill>
                  <a:srgbClr val="DFE2FF"/>
                </a:solidFill>
                <a:latin typeface="Arial"/>
                <a:cs typeface="Arial"/>
              </a:rPr>
              <a:t>cannot</a:t>
            </a:r>
            <a:r>
              <a:rPr sz="3950" b="1" spc="-18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65" dirty="0">
                <a:solidFill>
                  <a:srgbClr val="DFE2FF"/>
                </a:solidFill>
                <a:latin typeface="Arial"/>
                <a:cs typeface="Arial"/>
              </a:rPr>
              <a:t>be</a:t>
            </a:r>
            <a:r>
              <a:rPr sz="3950" b="1" spc="-18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90" dirty="0">
                <a:solidFill>
                  <a:srgbClr val="DFE2FF"/>
                </a:solidFill>
                <a:latin typeface="Arial"/>
                <a:cs typeface="Arial"/>
              </a:rPr>
              <a:t>done</a:t>
            </a:r>
            <a:r>
              <a:rPr sz="3950" b="1" spc="-17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54" dirty="0">
                <a:solidFill>
                  <a:srgbClr val="DFE2FF"/>
                </a:solidFill>
                <a:latin typeface="Arial"/>
                <a:cs typeface="Arial"/>
              </a:rPr>
              <a:t>with</a:t>
            </a:r>
            <a:r>
              <a:rPr sz="3950" b="1" spc="-18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75" dirty="0">
                <a:solidFill>
                  <a:srgbClr val="DFE2FF"/>
                </a:solidFill>
                <a:latin typeface="Arial"/>
                <a:cs typeface="Arial"/>
              </a:rPr>
              <a:t>existing</a:t>
            </a:r>
            <a:r>
              <a:rPr sz="3950" b="1" spc="-18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315" dirty="0">
                <a:solidFill>
                  <a:srgbClr val="DFE2FF"/>
                </a:solidFill>
                <a:latin typeface="Arial"/>
                <a:cs typeface="Arial"/>
              </a:rPr>
              <a:t>or</a:t>
            </a:r>
            <a:r>
              <a:rPr sz="3950" b="1" spc="-18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54" dirty="0">
                <a:solidFill>
                  <a:srgbClr val="DFE2FF"/>
                </a:solidFill>
                <a:latin typeface="Arial"/>
                <a:cs typeface="Arial"/>
              </a:rPr>
              <a:t>funded</a:t>
            </a:r>
            <a:r>
              <a:rPr sz="3950" b="1" spc="-18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45" dirty="0">
                <a:solidFill>
                  <a:srgbClr val="DFE2FF"/>
                </a:solidFill>
                <a:latin typeface="Arial"/>
                <a:cs typeface="Arial"/>
              </a:rPr>
              <a:t>space-</a:t>
            </a:r>
            <a:r>
              <a:rPr sz="3950" b="1" spc="-315" dirty="0">
                <a:solidFill>
                  <a:srgbClr val="DFE2FF"/>
                </a:solidFill>
                <a:latin typeface="Arial"/>
                <a:cs typeface="Arial"/>
              </a:rPr>
              <a:t>based </a:t>
            </a:r>
            <a:r>
              <a:rPr sz="3950" b="1" spc="-245" dirty="0">
                <a:solidFill>
                  <a:srgbClr val="DFE2FF"/>
                </a:solidFill>
                <a:latin typeface="Arial"/>
                <a:cs typeface="Arial"/>
              </a:rPr>
              <a:t>gamma-</a:t>
            </a:r>
            <a:r>
              <a:rPr sz="3950" b="1" spc="-300" dirty="0">
                <a:solidFill>
                  <a:srgbClr val="DFE2FF"/>
                </a:solidFill>
                <a:latin typeface="Arial"/>
                <a:cs typeface="Arial"/>
              </a:rPr>
              <a:t>ray</a:t>
            </a:r>
            <a:r>
              <a:rPr sz="3950" b="1" spc="-17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60" dirty="0">
                <a:solidFill>
                  <a:srgbClr val="DFE2FF"/>
                </a:solidFill>
                <a:latin typeface="Arial"/>
                <a:cs typeface="Arial"/>
              </a:rPr>
              <a:t>instrumentation?</a:t>
            </a:r>
            <a:r>
              <a:rPr sz="3950" b="1" spc="-17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54" dirty="0">
                <a:solidFill>
                  <a:srgbClr val="DFE2FF"/>
                </a:solidFill>
                <a:latin typeface="Arial"/>
                <a:cs typeface="Arial"/>
              </a:rPr>
              <a:t>i.e</a:t>
            </a:r>
            <a:r>
              <a:rPr sz="3950" b="1" spc="-17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320" dirty="0">
                <a:solidFill>
                  <a:srgbClr val="DFE2FF"/>
                </a:solidFill>
                <a:latin typeface="Arial"/>
                <a:cs typeface="Arial"/>
              </a:rPr>
              <a:t>beyond</a:t>
            </a:r>
            <a:r>
              <a:rPr sz="3950" b="1" spc="-17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04" dirty="0">
                <a:solidFill>
                  <a:srgbClr val="DFE2FF"/>
                </a:solidFill>
                <a:latin typeface="Arial"/>
                <a:cs typeface="Arial"/>
              </a:rPr>
              <a:t>Fermi</a:t>
            </a:r>
            <a:r>
              <a:rPr sz="3950" b="1" spc="-17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85" dirty="0">
                <a:solidFill>
                  <a:srgbClr val="DFE2FF"/>
                </a:solidFill>
                <a:latin typeface="Arial"/>
                <a:cs typeface="Arial"/>
              </a:rPr>
              <a:t>and</a:t>
            </a:r>
            <a:r>
              <a:rPr sz="3950" b="1" spc="-18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165" dirty="0">
                <a:solidFill>
                  <a:srgbClr val="DFE2FF"/>
                </a:solidFill>
                <a:latin typeface="Arial"/>
                <a:cs typeface="Arial"/>
              </a:rPr>
              <a:t>COSI,</a:t>
            </a:r>
            <a:r>
              <a:rPr sz="3950" b="1" spc="-17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70" dirty="0">
                <a:solidFill>
                  <a:srgbClr val="DFE2FF"/>
                </a:solidFill>
                <a:latin typeface="Arial"/>
                <a:cs typeface="Arial"/>
              </a:rPr>
              <a:t>in</a:t>
            </a:r>
            <a:r>
              <a:rPr sz="3950" b="1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190" dirty="0">
                <a:solidFill>
                  <a:srgbClr val="DFE2FF"/>
                </a:solidFill>
                <a:latin typeface="Arial"/>
                <a:cs typeface="Arial"/>
              </a:rPr>
              <a:t>the</a:t>
            </a:r>
            <a:r>
              <a:rPr sz="3950" b="1" spc="-17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0" dirty="0">
                <a:solidFill>
                  <a:srgbClr val="DFE2FF"/>
                </a:solidFill>
                <a:latin typeface="Arial"/>
                <a:cs typeface="Arial"/>
              </a:rPr>
              <a:t>fleet </a:t>
            </a:r>
            <a:r>
              <a:rPr sz="3950" b="1" spc="-254" dirty="0">
                <a:solidFill>
                  <a:srgbClr val="DFE2FF"/>
                </a:solidFill>
                <a:latin typeface="Arial"/>
                <a:cs typeface="Arial"/>
              </a:rPr>
              <a:t>environment</a:t>
            </a:r>
            <a:r>
              <a:rPr sz="3950" b="1" spc="-18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45" dirty="0">
                <a:solidFill>
                  <a:srgbClr val="DFE2FF"/>
                </a:solidFill>
                <a:latin typeface="Arial"/>
                <a:cs typeface="Arial"/>
              </a:rPr>
              <a:t>of</a:t>
            </a:r>
            <a:r>
              <a:rPr sz="3950" b="1" spc="-18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190" dirty="0">
                <a:solidFill>
                  <a:srgbClr val="DFE2FF"/>
                </a:solidFill>
                <a:latin typeface="Arial"/>
                <a:cs typeface="Arial"/>
              </a:rPr>
              <a:t>the</a:t>
            </a:r>
            <a:r>
              <a:rPr sz="3950" b="1" spc="-18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114" dirty="0">
                <a:solidFill>
                  <a:srgbClr val="DFE2FF"/>
                </a:solidFill>
                <a:latin typeface="Arial"/>
                <a:cs typeface="Arial"/>
              </a:rPr>
              <a:t>2030s</a:t>
            </a:r>
            <a:r>
              <a:rPr sz="3950" b="1" spc="-17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285" dirty="0">
                <a:solidFill>
                  <a:srgbClr val="DFE2FF"/>
                </a:solidFill>
                <a:latin typeface="Arial"/>
                <a:cs typeface="Arial"/>
              </a:rPr>
              <a:t>and</a:t>
            </a:r>
            <a:r>
              <a:rPr sz="3950" b="1" spc="-18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950" b="1" spc="-10" dirty="0">
                <a:solidFill>
                  <a:srgbClr val="DFE2FF"/>
                </a:solidFill>
                <a:latin typeface="Arial"/>
                <a:cs typeface="Arial"/>
              </a:rPr>
              <a:t>2040s.</a:t>
            </a:r>
            <a:endParaRPr sz="3950" dirty="0">
              <a:latin typeface="Arial"/>
              <a:cs typeface="Arial"/>
            </a:endParaRPr>
          </a:p>
          <a:p>
            <a:pPr marL="414655" marR="30480" lvl="1" indent="-188595">
              <a:lnSpc>
                <a:spcPct val="100600"/>
              </a:lnSpc>
              <a:spcBef>
                <a:spcPts val="1964"/>
              </a:spcBef>
              <a:buFont typeface="Arial"/>
              <a:buChar char="‣"/>
              <a:tabLst>
                <a:tab pos="414655" algn="l"/>
                <a:tab pos="739775" algn="l"/>
              </a:tabLst>
            </a:pPr>
            <a:r>
              <a:rPr sz="3600" spc="-40" dirty="0">
                <a:solidFill>
                  <a:srgbClr val="DFE2FF"/>
                </a:solidFill>
                <a:latin typeface="Arial"/>
                <a:cs typeface="Arial"/>
              </a:rPr>
              <a:t>The</a:t>
            </a:r>
            <a:r>
              <a:rPr sz="3600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DFE2FF"/>
                </a:solidFill>
                <a:latin typeface="Arial"/>
                <a:cs typeface="Arial"/>
              </a:rPr>
              <a:t>space-</a:t>
            </a:r>
            <a:r>
              <a:rPr sz="3600" spc="-150" dirty="0">
                <a:solidFill>
                  <a:srgbClr val="DFE2FF"/>
                </a:solidFill>
                <a:latin typeface="Arial"/>
                <a:cs typeface="Arial"/>
              </a:rPr>
              <a:t>based</a:t>
            </a:r>
            <a:r>
              <a:rPr sz="3600" spc="-16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10" dirty="0">
                <a:solidFill>
                  <a:srgbClr val="DFE2FF"/>
                </a:solidFill>
                <a:latin typeface="Arial"/>
                <a:cs typeface="Arial"/>
              </a:rPr>
              <a:t>gamma-</a:t>
            </a:r>
            <a:r>
              <a:rPr sz="3600" spc="-125" dirty="0">
                <a:solidFill>
                  <a:srgbClr val="DFE2FF"/>
                </a:solidFill>
                <a:latin typeface="Arial"/>
                <a:cs typeface="Arial"/>
              </a:rPr>
              <a:t>ray</a:t>
            </a:r>
            <a:r>
              <a:rPr sz="3600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80" dirty="0">
                <a:solidFill>
                  <a:srgbClr val="DFE2FF"/>
                </a:solidFill>
                <a:latin typeface="Arial"/>
                <a:cs typeface="Arial"/>
              </a:rPr>
              <a:t>regime</a:t>
            </a:r>
            <a:r>
              <a:rPr sz="3600" spc="-16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DFE2FF"/>
                </a:solidFill>
                <a:latin typeface="Arial"/>
                <a:cs typeface="Arial"/>
              </a:rPr>
              <a:t>is</a:t>
            </a:r>
            <a:r>
              <a:rPr sz="3600" spc="-16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DFE2FF"/>
                </a:solidFill>
                <a:latin typeface="Arial"/>
                <a:cs typeface="Arial"/>
              </a:rPr>
              <a:t>bounded</a:t>
            </a:r>
            <a:r>
              <a:rPr sz="3600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FE2FF"/>
                </a:solidFill>
                <a:latin typeface="Arial"/>
                <a:cs typeface="Arial"/>
              </a:rPr>
              <a:t>in</a:t>
            </a:r>
            <a:r>
              <a:rPr sz="3600" spc="-16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05" dirty="0">
                <a:solidFill>
                  <a:srgbClr val="DFE2FF"/>
                </a:solidFill>
                <a:latin typeface="Arial"/>
                <a:cs typeface="Arial"/>
              </a:rPr>
              <a:t>energy</a:t>
            </a:r>
            <a:r>
              <a:rPr sz="3600" spc="-16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DFE2FF"/>
                </a:solidFill>
                <a:latin typeface="Arial"/>
                <a:cs typeface="Arial"/>
              </a:rPr>
              <a:t>at</a:t>
            </a:r>
            <a:r>
              <a:rPr sz="3600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DFE2FF"/>
                </a:solidFill>
                <a:latin typeface="Arial"/>
                <a:cs typeface="Arial"/>
              </a:rPr>
              <a:t>~100</a:t>
            </a:r>
            <a:r>
              <a:rPr sz="3600" spc="-16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20" dirty="0">
                <a:solidFill>
                  <a:srgbClr val="DFE2FF"/>
                </a:solidFill>
                <a:latin typeface="Arial"/>
                <a:cs typeface="Arial"/>
              </a:rPr>
              <a:t>keV</a:t>
            </a:r>
            <a:r>
              <a:rPr sz="3600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30" dirty="0">
                <a:solidFill>
                  <a:srgbClr val="DFE2FF"/>
                </a:solidFill>
                <a:latin typeface="Arial"/>
                <a:cs typeface="Arial"/>
              </a:rPr>
              <a:t>by</a:t>
            </a:r>
            <a:r>
              <a:rPr sz="3600" spc="-16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DFE2FF"/>
                </a:solidFill>
                <a:latin typeface="Arial"/>
                <a:cs typeface="Arial"/>
              </a:rPr>
              <a:t>the</a:t>
            </a:r>
            <a:r>
              <a:rPr sz="3600" spc="-16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300" dirty="0">
                <a:solidFill>
                  <a:srgbClr val="DFE2FF"/>
                </a:solidFill>
                <a:latin typeface="Arial"/>
                <a:cs typeface="Arial"/>
              </a:rPr>
              <a:t>X-</a:t>
            </a:r>
            <a:r>
              <a:rPr sz="3600" spc="-285" dirty="0">
                <a:solidFill>
                  <a:srgbClr val="DFE2FF"/>
                </a:solidFill>
                <a:latin typeface="Arial"/>
                <a:cs typeface="Arial"/>
              </a:rPr>
              <a:t>ray </a:t>
            </a:r>
            <a:r>
              <a:rPr sz="3600" spc="-110" dirty="0">
                <a:solidFill>
                  <a:srgbClr val="DFE2FF"/>
                </a:solidFill>
                <a:latin typeface="Arial"/>
                <a:cs typeface="Arial"/>
              </a:rPr>
              <a:t>regime,</a:t>
            </a:r>
            <a:r>
              <a:rPr sz="3600" spc="-17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DFE2FF"/>
                </a:solidFill>
                <a:latin typeface="Arial"/>
                <a:cs typeface="Arial"/>
              </a:rPr>
              <a:t>and</a:t>
            </a:r>
            <a:r>
              <a:rPr sz="3600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DFE2FF"/>
                </a:solidFill>
                <a:latin typeface="Arial"/>
                <a:cs typeface="Arial"/>
              </a:rPr>
              <a:t>at</a:t>
            </a:r>
            <a:r>
              <a:rPr sz="3600" spc="-17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DFE2FF"/>
                </a:solidFill>
                <a:latin typeface="Arial"/>
                <a:cs typeface="Arial"/>
              </a:rPr>
              <a:t>~</a:t>
            </a:r>
            <a:r>
              <a:rPr lang="en-US" sz="3600" spc="-20" dirty="0">
                <a:solidFill>
                  <a:srgbClr val="DFE2FF"/>
                </a:solidFill>
                <a:latin typeface="Arial"/>
                <a:cs typeface="Arial"/>
              </a:rPr>
              <a:t>30-</a:t>
            </a:r>
            <a:r>
              <a:rPr sz="3600" spc="-20" dirty="0">
                <a:solidFill>
                  <a:srgbClr val="DFE2FF"/>
                </a:solidFill>
                <a:latin typeface="Arial"/>
                <a:cs typeface="Arial"/>
              </a:rPr>
              <a:t>100</a:t>
            </a:r>
            <a:r>
              <a:rPr sz="3600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30" dirty="0">
                <a:solidFill>
                  <a:srgbClr val="DFE2FF"/>
                </a:solidFill>
                <a:latin typeface="Arial"/>
                <a:cs typeface="Arial"/>
              </a:rPr>
              <a:t>GeV</a:t>
            </a:r>
            <a:r>
              <a:rPr sz="3600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30" dirty="0">
                <a:solidFill>
                  <a:srgbClr val="DFE2FF"/>
                </a:solidFill>
                <a:latin typeface="Arial"/>
                <a:cs typeface="Arial"/>
              </a:rPr>
              <a:t>by</a:t>
            </a:r>
            <a:r>
              <a:rPr sz="3600" spc="-17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DFE2FF"/>
                </a:solidFill>
                <a:latin typeface="Arial"/>
                <a:cs typeface="Arial"/>
              </a:rPr>
              <a:t>the</a:t>
            </a:r>
            <a:r>
              <a:rPr sz="3600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DFE2FF"/>
                </a:solidFill>
                <a:latin typeface="Arial"/>
                <a:cs typeface="Arial"/>
              </a:rPr>
              <a:t>ground-</a:t>
            </a:r>
            <a:r>
              <a:rPr sz="3600" spc="-150" dirty="0">
                <a:solidFill>
                  <a:srgbClr val="DFE2FF"/>
                </a:solidFill>
                <a:latin typeface="Arial"/>
                <a:cs typeface="Arial"/>
              </a:rPr>
              <a:t>based</a:t>
            </a:r>
            <a:r>
              <a:rPr sz="3600" spc="-17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10" dirty="0">
                <a:solidFill>
                  <a:srgbClr val="DFE2FF"/>
                </a:solidFill>
                <a:latin typeface="Arial"/>
                <a:cs typeface="Arial"/>
              </a:rPr>
              <a:t>gamma-</a:t>
            </a:r>
            <a:r>
              <a:rPr sz="3600" spc="-125" dirty="0">
                <a:solidFill>
                  <a:srgbClr val="DFE2FF"/>
                </a:solidFill>
                <a:latin typeface="Arial"/>
                <a:cs typeface="Arial"/>
              </a:rPr>
              <a:t>ray</a:t>
            </a:r>
            <a:r>
              <a:rPr sz="3600" spc="-16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DFE2FF"/>
                </a:solidFill>
                <a:latin typeface="Arial"/>
                <a:cs typeface="Arial"/>
              </a:rPr>
              <a:t>regime.</a:t>
            </a:r>
            <a:endParaRPr sz="3600" dirty="0">
              <a:latin typeface="Arial"/>
              <a:cs typeface="Arial"/>
            </a:endParaRPr>
          </a:p>
          <a:p>
            <a:pPr marL="414655" marR="558165" lvl="1" indent="-188595">
              <a:lnSpc>
                <a:spcPct val="100600"/>
              </a:lnSpc>
              <a:spcBef>
                <a:spcPts val="2060"/>
              </a:spcBef>
              <a:buFont typeface="Lucida Sans Unicode"/>
              <a:buChar char="‣"/>
              <a:tabLst>
                <a:tab pos="414655" algn="l"/>
                <a:tab pos="518795" algn="l"/>
              </a:tabLst>
            </a:pPr>
            <a:r>
              <a:rPr sz="5400" baseline="-8487" dirty="0">
                <a:solidFill>
                  <a:srgbClr val="DFE2FF"/>
                </a:solidFill>
                <a:latin typeface="Arial"/>
                <a:cs typeface="Arial"/>
              </a:rPr>
              <a:t>	</a:t>
            </a:r>
            <a:r>
              <a:rPr sz="3600" spc="-65" dirty="0">
                <a:solidFill>
                  <a:srgbClr val="DFE2FF"/>
                </a:solidFill>
                <a:latin typeface="Arial"/>
                <a:cs typeface="Arial"/>
              </a:rPr>
              <a:t>Connections</a:t>
            </a:r>
            <a:r>
              <a:rPr sz="3600" spc="-15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DFE2FF"/>
                </a:solidFill>
                <a:latin typeface="Arial"/>
                <a:cs typeface="Arial"/>
              </a:rPr>
              <a:t>with</a:t>
            </a:r>
            <a:r>
              <a:rPr sz="3600" spc="-15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50" dirty="0">
                <a:solidFill>
                  <a:srgbClr val="DFE2FF"/>
                </a:solidFill>
                <a:latin typeface="Arial"/>
                <a:cs typeface="Arial"/>
              </a:rPr>
              <a:t>other</a:t>
            </a:r>
            <a:r>
              <a:rPr sz="3600" spc="-15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00" dirty="0">
                <a:solidFill>
                  <a:srgbClr val="DFE2FF"/>
                </a:solidFill>
                <a:latin typeface="Arial"/>
                <a:cs typeface="Arial"/>
              </a:rPr>
              <a:t>wavelengths</a:t>
            </a:r>
            <a:r>
              <a:rPr sz="3600" spc="-14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14" dirty="0">
                <a:solidFill>
                  <a:srgbClr val="DFE2FF"/>
                </a:solidFill>
                <a:latin typeface="Arial"/>
                <a:cs typeface="Arial"/>
              </a:rPr>
              <a:t>and</a:t>
            </a:r>
            <a:r>
              <a:rPr sz="3600" spc="-15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45" dirty="0">
                <a:solidFill>
                  <a:srgbClr val="DFE2FF"/>
                </a:solidFill>
                <a:latin typeface="Arial"/>
                <a:cs typeface="Arial"/>
              </a:rPr>
              <a:t>messengers.</a:t>
            </a:r>
            <a:r>
              <a:rPr sz="3600" spc="-15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30" dirty="0">
                <a:solidFill>
                  <a:srgbClr val="DFE2FF"/>
                </a:solidFill>
                <a:latin typeface="Arial"/>
                <a:cs typeface="Arial"/>
              </a:rPr>
              <a:t>Additional</a:t>
            </a:r>
            <a:r>
              <a:rPr sz="3600" spc="-14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95" dirty="0">
                <a:solidFill>
                  <a:srgbClr val="DFE2FF"/>
                </a:solidFill>
                <a:latin typeface="Arial"/>
                <a:cs typeface="Arial"/>
              </a:rPr>
              <a:t>stakeholders</a:t>
            </a:r>
            <a:r>
              <a:rPr sz="3600" spc="-15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DFE2FF"/>
                </a:solidFill>
                <a:latin typeface="Arial"/>
                <a:cs typeface="Arial"/>
              </a:rPr>
              <a:t>for </a:t>
            </a:r>
            <a:r>
              <a:rPr sz="3600" spc="-110" dirty="0">
                <a:solidFill>
                  <a:srgbClr val="DFE2FF"/>
                </a:solidFill>
                <a:latin typeface="Arial"/>
                <a:cs typeface="Arial"/>
              </a:rPr>
              <a:t>gamma-</a:t>
            </a:r>
            <a:r>
              <a:rPr sz="3600" spc="-125" dirty="0">
                <a:solidFill>
                  <a:srgbClr val="DFE2FF"/>
                </a:solidFill>
                <a:latin typeface="Arial"/>
                <a:cs typeface="Arial"/>
              </a:rPr>
              <a:t>ray</a:t>
            </a:r>
            <a:r>
              <a:rPr sz="3600" spc="-13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DFE2FF"/>
                </a:solidFill>
                <a:latin typeface="Arial"/>
                <a:cs typeface="Arial"/>
              </a:rPr>
              <a:t>astronomy.</a:t>
            </a:r>
            <a:endParaRPr lang="en-US" sz="3600" spc="-10" dirty="0">
              <a:solidFill>
                <a:srgbClr val="DFE2FF"/>
              </a:solidFill>
              <a:latin typeface="Arial"/>
              <a:cs typeface="Arial"/>
            </a:endParaRPr>
          </a:p>
          <a:p>
            <a:pPr marL="414655" marR="558165" lvl="1" indent="-188595">
              <a:lnSpc>
                <a:spcPct val="100600"/>
              </a:lnSpc>
              <a:spcBef>
                <a:spcPts val="2060"/>
              </a:spcBef>
              <a:buFont typeface="Lucida Sans Unicode"/>
              <a:buChar char="‣"/>
              <a:tabLst>
                <a:tab pos="414655" algn="l"/>
                <a:tab pos="518795" algn="l"/>
              </a:tabLst>
            </a:pPr>
            <a:endParaRPr lang="en-US" sz="3600" spc="-10" dirty="0">
              <a:solidFill>
                <a:srgbClr val="DFE2FF"/>
              </a:solidFill>
              <a:latin typeface="Arial"/>
              <a:cs typeface="Arial"/>
            </a:endParaRPr>
          </a:p>
          <a:p>
            <a:pPr marL="797560" marR="558165" lvl="1" indent="-571500">
              <a:lnSpc>
                <a:spcPct val="100600"/>
              </a:lnSpc>
              <a:spcBef>
                <a:spcPts val="2060"/>
              </a:spcBef>
              <a:buFont typeface="Wingdings" panose="05000000000000000000" pitchFamily="2" charset="2"/>
              <a:buChar char="v"/>
              <a:tabLst>
                <a:tab pos="414655" algn="l"/>
                <a:tab pos="518795" algn="l"/>
              </a:tabLst>
            </a:pPr>
            <a:r>
              <a:rPr lang="en-US" sz="3600" b="1" i="1" spc="-10" dirty="0">
                <a:solidFill>
                  <a:srgbClr val="DFE2FF"/>
                </a:solidFill>
                <a:latin typeface="Arial"/>
                <a:cs typeface="Arial"/>
              </a:rPr>
              <a:t>There is probably a ~10+ year lag to from concept to launch (even SMEX like COSI takes ~5+ years).  Nothing in US/EU pipeline after COSI – Astro-H (SGD), AGILE already dead, SWIFT down to 1 gyro… </a:t>
            </a:r>
            <a:endParaRPr sz="3600" b="1" i="1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8514336" y="283630"/>
            <a:ext cx="1326515" cy="1522730"/>
            <a:chOff x="18514336" y="283630"/>
            <a:chExt cx="1326515" cy="152273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14336" y="350211"/>
              <a:ext cx="1326397" cy="14556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882639" y="283634"/>
              <a:ext cx="498475" cy="303530"/>
            </a:xfrm>
            <a:custGeom>
              <a:avLst/>
              <a:gdLst/>
              <a:ahLst/>
              <a:cxnLst/>
              <a:rect l="l" t="t" r="r" b="b"/>
              <a:pathLst>
                <a:path w="498475" h="303530">
                  <a:moveTo>
                    <a:pt x="498475" y="104749"/>
                  </a:moveTo>
                  <a:lnTo>
                    <a:pt x="482955" y="67818"/>
                  </a:lnTo>
                  <a:lnTo>
                    <a:pt x="451929" y="35255"/>
                  </a:lnTo>
                  <a:lnTo>
                    <a:pt x="408965" y="11760"/>
                  </a:lnTo>
                  <a:lnTo>
                    <a:pt x="360222" y="0"/>
                  </a:lnTo>
                  <a:lnTo>
                    <a:pt x="309537" y="0"/>
                  </a:lnTo>
                  <a:lnTo>
                    <a:pt x="260794" y="11760"/>
                  </a:lnTo>
                  <a:lnTo>
                    <a:pt x="235521" y="25577"/>
                  </a:lnTo>
                  <a:lnTo>
                    <a:pt x="235102" y="25196"/>
                  </a:lnTo>
                  <a:lnTo>
                    <a:pt x="233527" y="24701"/>
                  </a:lnTo>
                  <a:lnTo>
                    <a:pt x="230835" y="24993"/>
                  </a:lnTo>
                  <a:lnTo>
                    <a:pt x="5969" y="141325"/>
                  </a:lnTo>
                  <a:lnTo>
                    <a:pt x="2298" y="143217"/>
                  </a:lnTo>
                  <a:lnTo>
                    <a:pt x="495" y="145249"/>
                  </a:lnTo>
                  <a:lnTo>
                    <a:pt x="0" y="146824"/>
                  </a:lnTo>
                  <a:lnTo>
                    <a:pt x="292" y="149517"/>
                  </a:lnTo>
                  <a:lnTo>
                    <a:pt x="78600" y="300901"/>
                  </a:lnTo>
                  <a:lnTo>
                    <a:pt x="80632" y="302691"/>
                  </a:lnTo>
                  <a:lnTo>
                    <a:pt x="82207" y="303199"/>
                  </a:lnTo>
                  <a:lnTo>
                    <a:pt x="84899" y="302895"/>
                  </a:lnTo>
                  <a:lnTo>
                    <a:pt x="238023" y="223685"/>
                  </a:lnTo>
                  <a:lnTo>
                    <a:pt x="260794" y="236143"/>
                  </a:lnTo>
                  <a:lnTo>
                    <a:pt x="309537" y="247891"/>
                  </a:lnTo>
                  <a:lnTo>
                    <a:pt x="360222" y="247891"/>
                  </a:lnTo>
                  <a:lnTo>
                    <a:pt x="408965" y="236143"/>
                  </a:lnTo>
                  <a:lnTo>
                    <a:pt x="451929" y="212623"/>
                  </a:lnTo>
                  <a:lnTo>
                    <a:pt x="482955" y="180073"/>
                  </a:lnTo>
                  <a:lnTo>
                    <a:pt x="498475" y="143141"/>
                  </a:lnTo>
                  <a:lnTo>
                    <a:pt x="498475" y="104749"/>
                  </a:lnTo>
                  <a:close/>
                </a:path>
              </a:pathLst>
            </a:custGeom>
            <a:solidFill>
              <a:srgbClr val="E89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70283" y="428290"/>
              <a:ext cx="163303" cy="19876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8953673" y="467097"/>
              <a:ext cx="269240" cy="215265"/>
            </a:xfrm>
            <a:custGeom>
              <a:avLst/>
              <a:gdLst/>
              <a:ahLst/>
              <a:cxnLst/>
              <a:rect l="l" t="t" r="r" b="b"/>
              <a:pathLst>
                <a:path w="269240" h="215265">
                  <a:moveTo>
                    <a:pt x="224105" y="0"/>
                  </a:moveTo>
                  <a:lnTo>
                    <a:pt x="186061" y="10494"/>
                  </a:lnTo>
                  <a:lnTo>
                    <a:pt x="157702" y="28406"/>
                  </a:lnTo>
                  <a:lnTo>
                    <a:pt x="87735" y="70645"/>
                  </a:lnTo>
                  <a:lnTo>
                    <a:pt x="0" y="128675"/>
                  </a:lnTo>
                  <a:lnTo>
                    <a:pt x="268997" y="214997"/>
                  </a:lnTo>
                  <a:lnTo>
                    <a:pt x="259688" y="191514"/>
                  </a:lnTo>
                  <a:lnTo>
                    <a:pt x="253483" y="167200"/>
                  </a:lnTo>
                  <a:lnTo>
                    <a:pt x="250424" y="142292"/>
                  </a:lnTo>
                  <a:lnTo>
                    <a:pt x="250557" y="117031"/>
                  </a:lnTo>
                  <a:lnTo>
                    <a:pt x="251651" y="99244"/>
                  </a:lnTo>
                  <a:lnTo>
                    <a:pt x="253205" y="64156"/>
                  </a:lnTo>
                  <a:lnTo>
                    <a:pt x="253709" y="47965"/>
                  </a:lnTo>
                  <a:lnTo>
                    <a:pt x="253340" y="33712"/>
                  </a:lnTo>
                  <a:lnTo>
                    <a:pt x="250642" y="20999"/>
                  </a:lnTo>
                  <a:lnTo>
                    <a:pt x="244428" y="10439"/>
                  </a:lnTo>
                  <a:lnTo>
                    <a:pt x="233511" y="2647"/>
                  </a:lnTo>
                  <a:lnTo>
                    <a:pt x="224105" y="0"/>
                  </a:lnTo>
                  <a:close/>
                </a:path>
              </a:pathLst>
            </a:custGeom>
            <a:solidFill>
              <a:srgbClr val="3356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03984" y="507211"/>
              <a:ext cx="100795" cy="2270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9461" y="148775"/>
            <a:ext cx="119571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If </a:t>
            </a:r>
            <a:r>
              <a:rPr lang="en-US" sz="3200" b="0" dirty="0">
                <a:solidFill>
                  <a:srgbClr val="FFFF00"/>
                </a:solidFill>
                <a:latin typeface="Calibri" panose="020F0502020204030204"/>
                <a:ea typeface="+mn-ea"/>
              </a:rPr>
              <a:t>ASTRO-H had been available during big Fermi </a:t>
            </a:r>
            <a:r>
              <a:rPr lang="en-US" sz="3200" b="0" dirty="0" err="1">
                <a:solidFill>
                  <a:srgbClr val="FFFF00"/>
                </a:solidFill>
                <a:latin typeface="Calibri" panose="020F0502020204030204"/>
                <a:ea typeface="+mn-ea"/>
              </a:rPr>
              <a:t>blazar</a:t>
            </a:r>
            <a:r>
              <a:rPr lang="en-US" sz="3200" b="0" dirty="0">
                <a:solidFill>
                  <a:srgbClr val="FFFF00"/>
                </a:solidFill>
                <a:latin typeface="Calibri" panose="020F0502020204030204"/>
                <a:ea typeface="+mn-ea"/>
              </a:rPr>
              <a:t> flares, we would </a:t>
            </a:r>
          </a:p>
          <a:p>
            <a:pPr algn="l"/>
            <a:r>
              <a:rPr lang="en-US" sz="3200" b="0" dirty="0">
                <a:solidFill>
                  <a:srgbClr val="FFFF00"/>
                </a:solidFill>
                <a:latin typeface="Calibri" panose="020F0502020204030204"/>
                <a:ea typeface="+mn-ea"/>
              </a:rPr>
              <a:t>have significantly better understanding of source like 3C454.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94" y="3417917"/>
            <a:ext cx="8287702" cy="7891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03" y="1809581"/>
            <a:ext cx="6242849" cy="594435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966533">
            <a:off x="7215616" y="7834820"/>
            <a:ext cx="1817431" cy="99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968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36124" y="4333268"/>
            <a:ext cx="833883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srgbClr val="70AD47"/>
                </a:solidFill>
                <a:latin typeface="Calibri" panose="020F0502020204030204"/>
                <a:ea typeface="+mn-ea"/>
              </a:rPr>
              <a:t>SGD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118190" y="5364998"/>
            <a:ext cx="715260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</a:rPr>
              <a:t>HXI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64621" y="6812798"/>
            <a:ext cx="652743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srgbClr val="5B9BD5"/>
                </a:solidFill>
                <a:latin typeface="Calibri" panose="020F0502020204030204"/>
                <a:ea typeface="+mn-ea"/>
              </a:rPr>
              <a:t>SXI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568611" y="3366585"/>
            <a:ext cx="2805576" cy="1361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+POLARIZATION!</a:t>
            </a:r>
          </a:p>
          <a:p>
            <a:pPr algn="l"/>
            <a:r>
              <a:rPr lang="en-US" sz="2309" dirty="0">
                <a:solidFill>
                  <a:prstClr val="black"/>
                </a:solidFill>
                <a:latin typeface="Calibri" panose="020F0502020204030204"/>
                <a:ea typeface="+mn-ea"/>
              </a:rPr>
              <a:t>  (MDP ~25 %, 10 </a:t>
            </a:r>
            <a:r>
              <a:rPr lang="en-US" sz="2309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ks</a:t>
            </a:r>
            <a:r>
              <a:rPr lang="en-US" sz="2309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</a:p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490945" y="4452312"/>
            <a:ext cx="0" cy="4285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88660" y="1968225"/>
            <a:ext cx="2698175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Before ASTRO-H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31489" y="3709951"/>
            <a:ext cx="2417650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With ASTRO-H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01253" y="9092869"/>
            <a:ext cx="6933308" cy="1462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Possible breaks due to K-N effects clearly</a:t>
            </a:r>
          </a:p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resolved. And can follow their evolution on </a:t>
            </a:r>
          </a:p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&lt;3hr variability timescale seen by Fermi!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31490" y="4366341"/>
            <a:ext cx="3336170" cy="1005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i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1 </a:t>
            </a:r>
            <a:r>
              <a:rPr lang="en-US" sz="2968" i="1" dirty="0" err="1">
                <a:solidFill>
                  <a:srgbClr val="FF0000"/>
                </a:solidFill>
                <a:latin typeface="Calibri" panose="020F0502020204030204"/>
                <a:ea typeface="+mn-ea"/>
              </a:rPr>
              <a:t>hr</a:t>
            </a:r>
            <a:r>
              <a:rPr lang="en-US" sz="2968" i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 , 3.6ks exposure</a:t>
            </a:r>
          </a:p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(vs. 12 </a:t>
            </a:r>
            <a:r>
              <a:rPr lang="en-US" sz="2968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hr</a:t>
            </a:r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 for Fermi)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32109" y="2920395"/>
            <a:ext cx="1459054" cy="396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79" dirty="0">
                <a:solidFill>
                  <a:srgbClr val="44546A"/>
                </a:solidFill>
                <a:latin typeface="Calibri" panose="020F0502020204030204"/>
                <a:ea typeface="+mn-ea"/>
              </a:rPr>
              <a:t>Dec. 2, 2009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07724" y="2827057"/>
            <a:ext cx="1459054" cy="396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79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</a:rPr>
              <a:t>Dec. 3, 2009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6035478" y="4773733"/>
            <a:ext cx="297176" cy="1715106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535051" y="3283850"/>
            <a:ext cx="1737423" cy="3204990"/>
          </a:xfrm>
          <a:prstGeom prst="line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14602" y="6508270"/>
            <a:ext cx="3307316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Not much going on?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09503" y="3882326"/>
            <a:ext cx="1043876" cy="396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79" dirty="0">
                <a:solidFill>
                  <a:prstClr val="black"/>
                </a:solidFill>
                <a:latin typeface="Calibri" panose="020F0502020204030204"/>
                <a:ea typeface="+mn-ea"/>
              </a:rPr>
              <a:t>SMARTS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90834" y="2014529"/>
            <a:ext cx="1315196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79" dirty="0">
                <a:solidFill>
                  <a:prstClr val="black"/>
                </a:solidFill>
                <a:latin typeface="Calibri" panose="020F0502020204030204"/>
                <a:ea typeface="+mn-ea"/>
              </a:rPr>
              <a:t>Fermi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98171" y="3997458"/>
            <a:ext cx="832279" cy="396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79" dirty="0">
                <a:solidFill>
                  <a:prstClr val="black"/>
                </a:solidFill>
                <a:latin typeface="Calibri" panose="020F0502020204030204"/>
                <a:ea typeface="+mn-ea"/>
              </a:rPr>
              <a:t>SWIFT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143871" y="4773733"/>
            <a:ext cx="471754" cy="1253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27356" y="6005173"/>
            <a:ext cx="2032929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Big change?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14588" y="3228662"/>
            <a:ext cx="537327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prstClr val="black"/>
                </a:solidFill>
                <a:latin typeface="Calibri" panose="020F0502020204030204"/>
                <a:ea typeface="+mn-ea"/>
              </a:rPr>
              <a:t>??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27355" y="8491198"/>
            <a:ext cx="3736920" cy="1005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68" dirty="0">
                <a:solidFill>
                  <a:srgbClr val="FFFF00"/>
                </a:solidFill>
                <a:latin typeface="Calibri" panose="020F0502020204030204"/>
                <a:ea typeface="+mn-ea"/>
              </a:rPr>
              <a:t>3C454 on two nights in</a:t>
            </a:r>
          </a:p>
          <a:p>
            <a:pPr algn="l"/>
            <a:r>
              <a:rPr lang="en-US" sz="2968" dirty="0">
                <a:solidFill>
                  <a:srgbClr val="FFFF00"/>
                </a:solidFill>
                <a:latin typeface="Calibri" panose="020F0502020204030204"/>
                <a:ea typeface="+mn-ea"/>
              </a:rPr>
              <a:t>December 2009…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89686" y="4172874"/>
            <a:ext cx="1879041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9" dirty="0"/>
              <a:t>ASTROGAM</a:t>
            </a:r>
          </a:p>
        </p:txBody>
      </p:sp>
    </p:spTree>
    <p:extLst>
      <p:ext uri="{BB962C8B-B14F-4D97-AF65-F5344CB8AC3E}">
        <p14:creationId xmlns:p14="http://schemas.microsoft.com/office/powerpoint/2010/main" val="22747805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881" y="2933803"/>
            <a:ext cx="7921080" cy="5299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46" y="374635"/>
            <a:ext cx="7262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130953" rtl="0">
              <a:defRPr/>
            </a:pPr>
            <a:r>
              <a:rPr lang="en-US" sz="3600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The Fossati (yes) vs. </a:t>
            </a:r>
          </a:p>
          <a:p>
            <a:pPr algn="l" defTabSz="1130953" rtl="0">
              <a:defRPr/>
            </a:pPr>
            <a:r>
              <a:rPr lang="en-US" sz="3600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   </a:t>
            </a:r>
            <a:r>
              <a:rPr lang="en-US" sz="3600" kern="1200" dirty="0" err="1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Giommi-Padovani</a:t>
            </a:r>
            <a:r>
              <a:rPr lang="en-US" sz="3600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 (no!) controversy: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89" y="1835668"/>
            <a:ext cx="6221140" cy="6118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5633" y="1726290"/>
            <a:ext cx="450764" cy="43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130953" rtl="0">
              <a:defRPr/>
            </a:pPr>
            <a:r>
              <a:rPr lang="en-US" sz="2226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??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66092" y="7201084"/>
            <a:ext cx="2660087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130953" rtl="0">
              <a:defRPr/>
            </a:pPr>
            <a:r>
              <a:rPr lang="en-US" sz="1979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From talk by </a:t>
            </a:r>
            <a:r>
              <a:rPr lang="en-US" sz="1979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Ciprini</a:t>
            </a:r>
            <a:endParaRPr lang="en-US" sz="1979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65095" y="1359302"/>
            <a:ext cx="7131889" cy="1107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130953" rtl="0">
              <a:defRPr/>
            </a:pPr>
            <a: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Best guess answer – “sort of,”</a:t>
            </a:r>
            <a:b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 but huge scatter and overlap of classes?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7250" y="8700530"/>
            <a:ext cx="1383526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130953" rtl="0">
              <a:defRPr/>
            </a:pPr>
            <a:r>
              <a:rPr lang="en-US" sz="320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In real life, individual objects change peak energy/class! (E.g., 3C454.3, next slide) </a:t>
            </a:r>
          </a:p>
          <a:p>
            <a:pPr algn="l" defTabSz="1130953" rtl="0">
              <a:defRPr/>
            </a:pPr>
            <a:r>
              <a:rPr lang="en-US" sz="320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Can go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down to MeV!  High z blazars also best detected in ~MeV-GeV.</a:t>
            </a:r>
          </a:p>
          <a:p>
            <a:pPr algn="l" defTabSz="1130953" rtl="0">
              <a:defRPr/>
            </a:pPr>
            <a:endParaRPr lang="en-US" sz="3200" kern="1200" dirty="0">
              <a:solidFill>
                <a:srgbClr val="FFFF00"/>
              </a:solidFill>
              <a:latin typeface="Calibri" panose="020F0502020204030204"/>
              <a:ea typeface="+mn-ea"/>
              <a:cs typeface="+mn-cs"/>
            </a:endParaRPr>
          </a:p>
          <a:p>
            <a:pPr algn="l" defTabSz="1130953" rtl="0"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Without accurate characterization of peak and break, physics constraints suffer!</a:t>
            </a:r>
          </a:p>
          <a:p>
            <a:pPr algn="l" defTabSz="1130953" rtl="0">
              <a:defRPr/>
            </a:pPr>
            <a:r>
              <a:rPr lang="en-US" sz="320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(Any theorist can fit a power law ….)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9446763" y="5809981"/>
            <a:ext cx="6270583" cy="212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16200000">
            <a:off x="10790081" y="4136830"/>
            <a:ext cx="998196" cy="517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0953" rtl="0">
              <a:defRPr/>
            </a:pPr>
            <a:endParaRPr lang="en-US" sz="2226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18433" y="3404277"/>
            <a:ext cx="5454827" cy="43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130953" rtl="0">
              <a:defRPr/>
            </a:pPr>
            <a:r>
              <a:rPr lang="en-US" sz="2226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BTW, peak energy in ASTROGAM, not FERMI! </a:t>
            </a:r>
          </a:p>
        </p:txBody>
      </p:sp>
    </p:spTree>
    <p:extLst>
      <p:ext uri="{BB962C8B-B14F-4D97-AF65-F5344CB8AC3E}">
        <p14:creationId xmlns:p14="http://schemas.microsoft.com/office/powerpoint/2010/main" val="8048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854" y="1961309"/>
            <a:ext cx="5820010" cy="3657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26" y="132405"/>
            <a:ext cx="15204612" cy="1310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130953" rtl="0">
              <a:defRPr/>
            </a:pPr>
            <a:r>
              <a:rPr lang="en-US" sz="3958" dirty="0">
                <a:solidFill>
                  <a:schemeClr val="bg2"/>
                </a:solidFill>
                <a:latin typeface="Calibri" panose="020F0502020204030204"/>
              </a:rPr>
              <a:t>Another </a:t>
            </a:r>
            <a:r>
              <a:rPr lang="en-US" sz="395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example of messy blazar behavior: </a:t>
            </a:r>
          </a:p>
          <a:p>
            <a:pPr algn="l" defTabSz="1130953" rtl="0">
              <a:defRPr/>
            </a:pPr>
            <a:r>
              <a:rPr lang="en-US" sz="395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                Here is well-known (?) MeV blazar, 3C 454 (at least in low state)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862" y="2236651"/>
            <a:ext cx="8389320" cy="4070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87242" y="1870584"/>
            <a:ext cx="2875595" cy="43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130953" rtl="0">
              <a:defRPr/>
            </a:pPr>
            <a:r>
              <a:rPr lang="en-US" sz="2226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Katarzynski</a:t>
            </a:r>
            <a:r>
              <a:rPr lang="en-US" sz="2226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&amp; Ghisellini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011" y="5800760"/>
            <a:ext cx="3898632" cy="3898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1318" y="5572364"/>
            <a:ext cx="2695610" cy="43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130953" rtl="0">
              <a:defRPr/>
            </a:pPr>
            <a:r>
              <a:rPr lang="en-US" sz="2226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Tavecchio &amp; Ghisellini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589" y="6739442"/>
            <a:ext cx="4105198" cy="291268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827247" y="7073654"/>
            <a:ext cx="737634" cy="637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06288" y="6616863"/>
            <a:ext cx="5725542" cy="2629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130953" rtl="0">
              <a:defRPr/>
            </a:pPr>
            <a:r>
              <a:rPr lang="en-US" sz="2226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??, </a:t>
            </a:r>
            <a: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If spectrum really rolls over as</a:t>
            </a:r>
            <a:b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 INTEGRAL </a:t>
            </a:r>
            <a:r>
              <a:rPr lang="en-US" sz="3298" kern="1200" dirty="0" err="1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suggests,what</a:t>
            </a:r>
            <a: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 about </a:t>
            </a:r>
            <a:b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Compton dominance? </a:t>
            </a:r>
          </a:p>
          <a:p>
            <a:pPr algn="l" defTabSz="1130953" rtl="0">
              <a:defRPr/>
            </a:pPr>
            <a: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(May 05 is huge flare </a:t>
            </a:r>
            <a:b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3298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for synch component… 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37065" y="8873593"/>
            <a:ext cx="2223879" cy="43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130953" rtl="0">
              <a:defRPr/>
            </a:pPr>
            <a:r>
              <a:rPr lang="en-US" sz="2226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Raiteri</a:t>
            </a:r>
            <a:r>
              <a:rPr lang="en-US" sz="2226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et al. 2008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ED2F4-D7E4-4703-AF0A-FCB031767F14}"/>
              </a:ext>
            </a:extLst>
          </p:cNvPr>
          <p:cNvSpPr txBox="1"/>
          <p:nvPr/>
        </p:nvSpPr>
        <p:spPr>
          <a:xfrm>
            <a:off x="9147028" y="6769126"/>
            <a:ext cx="37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016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70EA5-17D7-45A1-4E4B-9AAA07FEC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84" y="923041"/>
            <a:ext cx="15079133" cy="946326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847067-7870-4C3C-55FA-DFA6DABF92AF}"/>
              </a:ext>
            </a:extLst>
          </p:cNvPr>
          <p:cNvCxnSpPr/>
          <p:nvPr/>
        </p:nvCxnSpPr>
        <p:spPr>
          <a:xfrm flipH="1" flipV="1">
            <a:off x="11559963" y="5529016"/>
            <a:ext cx="1382254" cy="25131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8239EF-53F7-E4A3-4176-D1BC2E8D2320}"/>
              </a:ext>
            </a:extLst>
          </p:cNvPr>
          <p:cNvSpPr txBox="1"/>
          <p:nvPr/>
        </p:nvSpPr>
        <p:spPr>
          <a:xfrm>
            <a:off x="12953877" y="806552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Galactic Center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4036D-62A7-614E-E213-F05681568A83}"/>
              </a:ext>
            </a:extLst>
          </p:cNvPr>
          <p:cNvSpPr txBox="1"/>
          <p:nvPr/>
        </p:nvSpPr>
        <p:spPr>
          <a:xfrm>
            <a:off x="14870" y="168275"/>
            <a:ext cx="14640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Note: INTEGRAL is coded aperture instrument -  not good/robust for faint extended source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7989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A690F2-84E3-099F-0C20-9E34BBE82F65}"/>
              </a:ext>
            </a:extLst>
          </p:cNvPr>
          <p:cNvSpPr txBox="1"/>
          <p:nvPr/>
        </p:nvSpPr>
        <p:spPr>
          <a:xfrm>
            <a:off x="2638143" y="376979"/>
            <a:ext cx="15079133" cy="293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17" dirty="0">
                <a:solidFill>
                  <a:srgbClr val="FFFF00"/>
                </a:solidFill>
              </a:rPr>
              <a:t>Major/rich science area (deserves own high </a:t>
            </a:r>
          </a:p>
          <a:p>
            <a:r>
              <a:rPr lang="en-US" sz="4617" dirty="0">
                <a:solidFill>
                  <a:srgbClr val="FFFF00"/>
                </a:solidFill>
              </a:rPr>
              <a:t>spectroscopic resolution mission?): </a:t>
            </a:r>
          </a:p>
          <a:p>
            <a:endParaRPr lang="en-US" sz="4617" dirty="0">
              <a:solidFill>
                <a:srgbClr val="FFFF00"/>
              </a:solidFill>
            </a:endParaRPr>
          </a:p>
          <a:p>
            <a:r>
              <a:rPr lang="en-US" sz="4617" dirty="0">
                <a:solidFill>
                  <a:srgbClr val="FFFF00"/>
                </a:solidFill>
              </a:rPr>
              <a:t>             ~MeV sensitivity </a:t>
            </a:r>
            <a:r>
              <a:rPr lang="en-US" sz="4617" i="1" dirty="0">
                <a:solidFill>
                  <a:schemeClr val="bg1">
                    <a:lumMod val="95000"/>
                  </a:schemeClr>
                </a:solidFill>
              </a:rPr>
              <a:t>=&gt; probe nuclear lines!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387257-8560-02A4-DDD2-281D7B7FE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122" y="3644124"/>
            <a:ext cx="13262317" cy="6681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B09199-26EB-6CCF-4669-9DB3D4BA4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65" y="3153454"/>
            <a:ext cx="13470974" cy="815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5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D4505-7366-784A-FD7E-B75E5128D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621" y="1130936"/>
            <a:ext cx="8328050" cy="7605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9C62F-50CD-DF03-200B-B663A0E66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688" y="4021102"/>
            <a:ext cx="6739670" cy="7288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5CC30-24F2-8B87-3F38-7CCDC8098FA2}"/>
              </a:ext>
            </a:extLst>
          </p:cNvPr>
          <p:cNvSpPr txBox="1"/>
          <p:nvPr/>
        </p:nvSpPr>
        <p:spPr>
          <a:xfrm>
            <a:off x="2512484" y="214350"/>
            <a:ext cx="9759403" cy="701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58" dirty="0" err="1">
                <a:solidFill>
                  <a:srgbClr val="FFFF00"/>
                </a:solidFill>
              </a:rPr>
              <a:t>NuSTAR</a:t>
            </a:r>
            <a:r>
              <a:rPr lang="en-US" sz="3958" dirty="0">
                <a:solidFill>
                  <a:srgbClr val="FFFF00"/>
                </a:solidFill>
              </a:rPr>
              <a:t> Ti</a:t>
            </a:r>
            <a:r>
              <a:rPr lang="en-US" sz="3958" baseline="30000" dirty="0">
                <a:solidFill>
                  <a:srgbClr val="FFFF00"/>
                </a:solidFill>
              </a:rPr>
              <a:t>44 </a:t>
            </a:r>
            <a:r>
              <a:rPr lang="en-US" sz="3958" dirty="0">
                <a:solidFill>
                  <a:srgbClr val="FFFF00"/>
                </a:solidFill>
              </a:rPr>
              <a:t>map – turbulence/anisotropy!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A4F16-50AA-1EC3-DDF4-A7DB895A72E7}"/>
              </a:ext>
            </a:extLst>
          </p:cNvPr>
          <p:cNvSpPr txBox="1"/>
          <p:nvPr/>
        </p:nvSpPr>
        <p:spPr>
          <a:xfrm>
            <a:off x="12241257" y="3267145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NuSTAR</a:t>
            </a:r>
            <a:r>
              <a:rPr lang="en-US" dirty="0">
                <a:solidFill>
                  <a:srgbClr val="FFFF00"/>
                </a:solidFill>
              </a:rPr>
              <a:t> + Chandra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D1C33C-E45D-1362-50C5-375F1C5AC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025" y="125659"/>
            <a:ext cx="9083591" cy="59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C2771-DC65-8D17-DC12-4EC02537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84" y="157187"/>
            <a:ext cx="15079133" cy="10994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8CC23D-2EFC-5648-A4B1-5BB6C0D836F7}"/>
              </a:ext>
            </a:extLst>
          </p:cNvPr>
          <p:cNvSpPr txBox="1"/>
          <p:nvPr/>
        </p:nvSpPr>
        <p:spPr>
          <a:xfrm>
            <a:off x="3015122" y="628297"/>
            <a:ext cx="833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26</a:t>
            </a:r>
            <a:r>
              <a:rPr lang="en-US" dirty="0"/>
              <a:t>Al - Measures integrated, recent (~few million year) </a:t>
            </a:r>
            <a:r>
              <a:rPr lang="en-US" dirty="0" err="1"/>
              <a:t>SNe</a:t>
            </a:r>
            <a:r>
              <a:rPr lang="en-US" dirty="0"/>
              <a:t>/star formation activity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84E33-D934-D65F-1F79-30E60F1C7255}"/>
              </a:ext>
            </a:extLst>
          </p:cNvPr>
          <p:cNvSpPr txBox="1"/>
          <p:nvPr/>
        </p:nvSpPr>
        <p:spPr>
          <a:xfrm>
            <a:off x="2512483" y="8921821"/>
            <a:ext cx="904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have enough energy resolution to reach &lt; 100 km/sec Doppler shifts, can measure</a:t>
            </a:r>
            <a:br>
              <a:rPr lang="en-US" dirty="0"/>
            </a:br>
            <a:r>
              <a:rPr lang="en-US" dirty="0"/>
              <a:t>galactic velocity contribution – helps constrain source distance as for molecular clouds </a:t>
            </a:r>
          </a:p>
        </p:txBody>
      </p:sp>
    </p:spTree>
    <p:extLst>
      <p:ext uri="{BB962C8B-B14F-4D97-AF65-F5344CB8AC3E}">
        <p14:creationId xmlns:p14="http://schemas.microsoft.com/office/powerpoint/2010/main" val="808296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DF6F8-A825-C32C-02E7-F2051794C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84" y="2370328"/>
            <a:ext cx="15079133" cy="6568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6AA68-3DBD-1CDB-4BD7-09B3702A0CD1}"/>
              </a:ext>
            </a:extLst>
          </p:cNvPr>
          <p:cNvSpPr txBox="1"/>
          <p:nvPr/>
        </p:nvSpPr>
        <p:spPr>
          <a:xfrm>
            <a:off x="2763802" y="262788"/>
            <a:ext cx="14199517" cy="1310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958" dirty="0">
                <a:solidFill>
                  <a:srgbClr val="FFFF00"/>
                </a:solidFill>
              </a:rPr>
              <a:t>Fermi (red) and </a:t>
            </a:r>
            <a:r>
              <a:rPr lang="en-US" sz="3958" dirty="0" err="1">
                <a:solidFill>
                  <a:srgbClr val="FFFF00"/>
                </a:solidFill>
              </a:rPr>
              <a:t>eROSITA</a:t>
            </a:r>
            <a:r>
              <a:rPr lang="en-US" sz="3958" dirty="0">
                <a:solidFill>
                  <a:srgbClr val="FFFF00"/>
                </a:solidFill>
              </a:rPr>
              <a:t> (blue) “bubbles” --  AGN or star formation-related </a:t>
            </a:r>
            <a:r>
              <a:rPr lang="en-US" sz="3958" dirty="0" err="1">
                <a:solidFill>
                  <a:srgbClr val="FFFF00"/>
                </a:solidFill>
              </a:rPr>
              <a:t>feeback</a:t>
            </a:r>
            <a:r>
              <a:rPr lang="en-US" sz="3958" dirty="0">
                <a:solidFill>
                  <a:srgbClr val="FFFF00"/>
                </a:solidFill>
              </a:rPr>
              <a:t> in action?</a:t>
            </a:r>
          </a:p>
        </p:txBody>
      </p:sp>
    </p:spTree>
    <p:extLst>
      <p:ext uri="{BB962C8B-B14F-4D97-AF65-F5344CB8AC3E}">
        <p14:creationId xmlns:p14="http://schemas.microsoft.com/office/powerpoint/2010/main" val="1419612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C59B8-B8DA-500F-9E44-E6FD3D91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442" y="0"/>
            <a:ext cx="14983175" cy="113093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3D5109-65BC-A27A-5005-D08ADB9E4C5E}"/>
              </a:ext>
            </a:extLst>
          </p:cNvPr>
          <p:cNvSpPr/>
          <p:nvPr/>
        </p:nvSpPr>
        <p:spPr>
          <a:xfrm>
            <a:off x="3643418" y="2261870"/>
            <a:ext cx="2261870" cy="100527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49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F4D23-C1B8-B352-00CA-26D8BB077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244" y="0"/>
            <a:ext cx="9123613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04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626D5D-1C8E-5E60-523B-E15CD77E0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84" y="918718"/>
            <a:ext cx="15079133" cy="10415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DC8742-35DA-0FFA-D5A5-5B645F8E56CB}"/>
              </a:ext>
            </a:extLst>
          </p:cNvPr>
          <p:cNvSpPr txBox="1"/>
          <p:nvPr/>
        </p:nvSpPr>
        <p:spPr>
          <a:xfrm>
            <a:off x="2261164" y="92163"/>
            <a:ext cx="13822539" cy="802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617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4617" dirty="0">
                <a:solidFill>
                  <a:srgbClr val="FFFF00"/>
                </a:solidFill>
                <a:latin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https://pcos.gsfc.nasa.gov/sags/figsag.php</a:t>
            </a:r>
            <a:endParaRPr lang="en-US" sz="4617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6D712-A139-47F3-0548-DBC025304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450" y="9565157"/>
            <a:ext cx="12403281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3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4F479-8B4C-A4E7-0545-D3AF20679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84" y="187967"/>
            <a:ext cx="15079133" cy="109334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6D0305-45B6-D7F5-7EAB-84E5D46DFD7D}"/>
              </a:ext>
            </a:extLst>
          </p:cNvPr>
          <p:cNvSpPr/>
          <p:nvPr/>
        </p:nvSpPr>
        <p:spPr>
          <a:xfrm>
            <a:off x="2512483" y="10052755"/>
            <a:ext cx="7288248" cy="75395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82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4413E-728D-982D-BEA0-7052E3D21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84" y="122498"/>
            <a:ext cx="15079133" cy="110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73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68115-D03C-BC32-C381-DA3882093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112" y="83063"/>
            <a:ext cx="14265876" cy="1114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21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7797B6-C5FB-4257-7A8A-558E7FC30554}"/>
              </a:ext>
            </a:extLst>
          </p:cNvPr>
          <p:cNvSpPr txBox="1"/>
          <p:nvPr/>
        </p:nvSpPr>
        <p:spPr>
          <a:xfrm>
            <a:off x="176590" y="0"/>
            <a:ext cx="19523293" cy="1141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goal for NASA – deliver ~50 page report to NASA administration to help set </a:t>
            </a:r>
            <a:b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NASA’s future priorities.</a:t>
            </a:r>
          </a:p>
          <a:p>
            <a:endParaRPr lang="en-US" sz="32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probably any future mission will be </a:t>
            </a:r>
            <a:r>
              <a:rPr lang="en-US" sz="3200" i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effort =&gt; we want to collect  information</a:t>
            </a:r>
            <a:b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globally and then make our findings public to provide ammunition for other space agencies to invest</a:t>
            </a:r>
            <a:b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gamma-ray instrumentation – and to help your mission concept proposal, so you don’t need to </a:t>
            </a:r>
            <a:b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from scratch</a:t>
            </a:r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32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your help! </a:t>
            </a:r>
          </a:p>
          <a:p>
            <a:endParaRPr 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our meeting materials (in-person and zoom) will be online [we’re working on website]. We are working</a:t>
            </a:r>
            <a:b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getting a special issue of JHEP where we can publish whitepapers on science justification, suitable</a:t>
            </a:r>
            <a:b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technologies, and specific mission concepts.</a:t>
            </a:r>
          </a:p>
          <a:p>
            <a:endParaRPr 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the NASA report is NOT supposed to be mission specific. Rather like report that led to Fermi, it</a:t>
            </a:r>
            <a:b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outline what is technically feasible and what is scientifically interesting, which hopefully will lead </a:t>
            </a:r>
            <a:b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NASA to issue a call for proposals for specific implementations/studies. [ But it doesn’t hurt to detailed</a:t>
            </a:r>
            <a:b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concept papers floating around]  Also, for some timely science goals, the required technology may</a:t>
            </a:r>
            <a:b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 not have the required ``TRL,”  so we can call out areas for NASA technology (hardware and software)</a:t>
            </a:r>
            <a:b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development. </a:t>
            </a:r>
          </a:p>
          <a:p>
            <a:endParaRPr lang="en-US" sz="32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don’t live in a vacuum: astro-politics – in US, need to get into Decadal Survey, Snowmass, P5 process.</a:t>
            </a:r>
          </a:p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what about EU/ASI/Japan/China, etc.? (e.g., E-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Astrogram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effort)</a:t>
            </a:r>
            <a:endParaRPr lang="en-US" sz="3200" i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786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99250" y="221522"/>
            <a:ext cx="6310094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31950">
              <a:lnSpc>
                <a:spcPct val="100000"/>
              </a:lnSpc>
              <a:spcBef>
                <a:spcPts val="135"/>
              </a:spcBef>
            </a:pPr>
            <a:r>
              <a:rPr spc="-10" dirty="0"/>
              <a:t>Timeline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67482" y="10397589"/>
            <a:ext cx="251301" cy="32459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082718" y="10336228"/>
            <a:ext cx="200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0850" y="1057565"/>
            <a:ext cx="13364210" cy="716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32105" indent="-319405">
              <a:lnSpc>
                <a:spcPct val="100000"/>
              </a:lnSpc>
              <a:spcBef>
                <a:spcPts val="135"/>
              </a:spcBef>
              <a:buChar char="•"/>
              <a:tabLst>
                <a:tab pos="332105" algn="l"/>
              </a:tabLst>
            </a:pPr>
            <a:r>
              <a:rPr sz="4500" b="1" spc="-245" dirty="0">
                <a:solidFill>
                  <a:srgbClr val="DFE2FF"/>
                </a:solidFill>
                <a:latin typeface="Arial"/>
                <a:cs typeface="Arial"/>
              </a:rPr>
              <a:t>Kicko</a:t>
            </a:r>
            <a:r>
              <a:rPr lang="en-US" sz="4500" b="1" spc="-245" dirty="0">
                <a:solidFill>
                  <a:srgbClr val="DFE2FF"/>
                </a:solidFill>
                <a:latin typeface="Arial"/>
                <a:cs typeface="Arial"/>
              </a:rPr>
              <a:t>ff – Jan 2024 AAS meeting</a:t>
            </a:r>
            <a:endParaRPr sz="45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7966" y="1616075"/>
            <a:ext cx="11389995" cy="3853619"/>
          </a:xfrm>
          <a:prstGeom prst="rect">
            <a:avLst/>
          </a:prstGeom>
        </p:spPr>
        <p:txBody>
          <a:bodyPr vert="horz" wrap="square" lIns="0" tIns="273050" rIns="0" bIns="0" rtlCol="0">
            <a:spAutoFit/>
          </a:bodyPr>
          <a:lstStyle/>
          <a:p>
            <a:pPr marL="357505" indent="-319405">
              <a:lnSpc>
                <a:spcPct val="100000"/>
              </a:lnSpc>
              <a:spcBef>
                <a:spcPts val="2150"/>
              </a:spcBef>
              <a:buChar char="•"/>
              <a:tabLst>
                <a:tab pos="357505" algn="l"/>
              </a:tabLst>
            </a:pPr>
            <a:r>
              <a:rPr sz="4500" b="1" spc="-300" dirty="0">
                <a:solidFill>
                  <a:srgbClr val="DFE2FF"/>
                </a:solidFill>
                <a:latin typeface="Arial"/>
                <a:cs typeface="Arial"/>
              </a:rPr>
              <a:t>Virtual:</a:t>
            </a:r>
            <a:endParaRPr sz="4500" dirty="0">
              <a:latin typeface="Arial"/>
              <a:cs typeface="Arial"/>
            </a:endParaRPr>
          </a:p>
          <a:p>
            <a:pPr marL="561340" lvl="1" indent="-335280">
              <a:lnSpc>
                <a:spcPct val="100000"/>
              </a:lnSpc>
              <a:spcBef>
                <a:spcPts val="2055"/>
              </a:spcBef>
              <a:buFont typeface="Lucida Sans Unicode"/>
              <a:buChar char="‣"/>
              <a:tabLst>
                <a:tab pos="561340" algn="l"/>
              </a:tabLst>
            </a:pPr>
            <a:r>
              <a:rPr sz="4500" spc="-65" dirty="0">
                <a:solidFill>
                  <a:srgbClr val="DFE2FF"/>
                </a:solidFill>
                <a:latin typeface="Arial"/>
                <a:cs typeface="Arial"/>
              </a:rPr>
              <a:t>monthly</a:t>
            </a:r>
            <a:r>
              <a:rPr sz="4500" spc="-19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spc="-95" dirty="0">
                <a:solidFill>
                  <a:srgbClr val="DFE2FF"/>
                </a:solidFill>
                <a:latin typeface="Arial"/>
                <a:cs typeface="Arial"/>
              </a:rPr>
              <a:t>meetings</a:t>
            </a:r>
            <a:r>
              <a:rPr sz="4500" spc="-18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spc="-105" dirty="0">
                <a:solidFill>
                  <a:srgbClr val="DFE2FF"/>
                </a:solidFill>
                <a:latin typeface="Arial"/>
                <a:cs typeface="Arial"/>
              </a:rPr>
              <a:t>on</a:t>
            </a:r>
            <a:r>
              <a:rPr sz="4500" spc="-18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spc="-80" dirty="0">
                <a:solidFill>
                  <a:srgbClr val="DFE2FF"/>
                </a:solidFill>
                <a:latin typeface="Arial"/>
                <a:cs typeface="Arial"/>
              </a:rPr>
              <a:t>specific</a:t>
            </a:r>
            <a:r>
              <a:rPr sz="4500" spc="-18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spc="-10" dirty="0">
                <a:solidFill>
                  <a:srgbClr val="DFE2FF"/>
                </a:solidFill>
                <a:latin typeface="Arial"/>
                <a:cs typeface="Arial"/>
              </a:rPr>
              <a:t>topics</a:t>
            </a:r>
            <a:endParaRPr sz="4500" dirty="0">
              <a:latin typeface="Arial"/>
              <a:cs typeface="Arial"/>
            </a:endParaRPr>
          </a:p>
          <a:p>
            <a:pPr marL="561340" lvl="1" indent="-335280">
              <a:lnSpc>
                <a:spcPct val="100000"/>
              </a:lnSpc>
              <a:spcBef>
                <a:spcPts val="2055"/>
              </a:spcBef>
              <a:buClr>
                <a:srgbClr val="DFE2FF"/>
              </a:buClr>
              <a:buFont typeface="Lucida Sans Unicode"/>
              <a:buChar char="‣"/>
              <a:tabLst>
                <a:tab pos="561340" algn="l"/>
              </a:tabLst>
            </a:pPr>
            <a:r>
              <a:rPr sz="4500" u="sng" spc="-125" dirty="0">
                <a:solidFill>
                  <a:srgbClr val="E89F23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slack</a:t>
            </a:r>
            <a:r>
              <a:rPr sz="4500" u="sng" spc="-204" dirty="0">
                <a:solidFill>
                  <a:srgbClr val="E89F23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r>
              <a:rPr sz="4500" u="sng" spc="-120" dirty="0">
                <a:solidFill>
                  <a:srgbClr val="E89F23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channels</a:t>
            </a:r>
            <a:r>
              <a:rPr sz="4500" u="none" spc="-204" dirty="0">
                <a:solidFill>
                  <a:srgbClr val="E89F23"/>
                </a:solidFill>
                <a:latin typeface="Arial"/>
                <a:cs typeface="Arial"/>
              </a:rPr>
              <a:t> </a:t>
            </a:r>
            <a:r>
              <a:rPr sz="4500" u="none" spc="-35" dirty="0">
                <a:solidFill>
                  <a:srgbClr val="DFE2FF"/>
                </a:solidFill>
                <a:latin typeface="Arial"/>
                <a:cs typeface="Arial"/>
              </a:rPr>
              <a:t>for</a:t>
            </a:r>
            <a:r>
              <a:rPr sz="4500" u="none" spc="-204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u="none" spc="-105" dirty="0">
                <a:solidFill>
                  <a:srgbClr val="DFE2FF"/>
                </a:solidFill>
                <a:latin typeface="Arial"/>
                <a:cs typeface="Arial"/>
              </a:rPr>
              <a:t>more</a:t>
            </a:r>
            <a:r>
              <a:rPr sz="4500" u="none" spc="-204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u="none" spc="-60" dirty="0">
                <a:solidFill>
                  <a:srgbClr val="DFE2FF"/>
                </a:solidFill>
                <a:latin typeface="Arial"/>
                <a:cs typeface="Arial"/>
              </a:rPr>
              <a:t>in-</a:t>
            </a:r>
            <a:r>
              <a:rPr sz="4500" u="none" spc="-65" dirty="0">
                <a:solidFill>
                  <a:srgbClr val="DFE2FF"/>
                </a:solidFill>
                <a:latin typeface="Arial"/>
                <a:cs typeface="Arial"/>
              </a:rPr>
              <a:t>depth</a:t>
            </a:r>
            <a:r>
              <a:rPr sz="4500" u="none" spc="-204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u="none" spc="-65" dirty="0">
                <a:solidFill>
                  <a:srgbClr val="DFE2FF"/>
                </a:solidFill>
                <a:latin typeface="Arial"/>
                <a:cs typeface="Arial"/>
              </a:rPr>
              <a:t>discussions</a:t>
            </a:r>
            <a:endParaRPr sz="4500" dirty="0">
              <a:latin typeface="Arial"/>
              <a:cs typeface="Arial"/>
            </a:endParaRPr>
          </a:p>
          <a:p>
            <a:pPr marL="357505" indent="-319405">
              <a:lnSpc>
                <a:spcPct val="100000"/>
              </a:lnSpc>
              <a:spcBef>
                <a:spcPts val="2060"/>
              </a:spcBef>
              <a:buChar char="•"/>
              <a:tabLst>
                <a:tab pos="357505" algn="l"/>
              </a:tabLst>
            </a:pPr>
            <a:r>
              <a:rPr sz="4500" b="1" spc="-114" dirty="0">
                <a:solidFill>
                  <a:srgbClr val="DFE2FF"/>
                </a:solidFill>
                <a:latin typeface="Arial"/>
                <a:cs typeface="Arial"/>
              </a:rPr>
              <a:t>In-</a:t>
            </a:r>
            <a:r>
              <a:rPr sz="4500" b="1" spc="-330" dirty="0">
                <a:solidFill>
                  <a:srgbClr val="DFE2FF"/>
                </a:solidFill>
                <a:latin typeface="Arial"/>
                <a:cs typeface="Arial"/>
              </a:rPr>
              <a:t>person</a:t>
            </a:r>
            <a:r>
              <a:rPr sz="4500" b="1" spc="-20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b="1" spc="-325" dirty="0">
                <a:solidFill>
                  <a:srgbClr val="DFE2FF"/>
                </a:solidFill>
                <a:latin typeface="Arial"/>
                <a:cs typeface="Arial"/>
              </a:rPr>
              <a:t>opportunities:</a:t>
            </a:r>
            <a:endParaRPr sz="45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94747" y="5158975"/>
            <a:ext cx="13128628" cy="7162217"/>
          </a:xfrm>
          <a:prstGeom prst="rect">
            <a:avLst/>
          </a:prstGeom>
        </p:spPr>
        <p:txBody>
          <a:bodyPr vert="horz" wrap="square" lIns="0" tIns="273050" rIns="0" bIns="0" rtlCol="0">
            <a:spAutoFit/>
          </a:bodyPr>
          <a:lstStyle/>
          <a:p>
            <a:pPr marL="386080" indent="-335280">
              <a:lnSpc>
                <a:spcPct val="100000"/>
              </a:lnSpc>
              <a:spcBef>
                <a:spcPts val="2150"/>
              </a:spcBef>
              <a:buFont typeface="Lucida Sans Unicode"/>
              <a:buChar char="‣"/>
              <a:tabLst>
                <a:tab pos="386080" algn="l"/>
              </a:tabLst>
            </a:pPr>
            <a:r>
              <a:rPr sz="4500" spc="-70" dirty="0">
                <a:solidFill>
                  <a:srgbClr val="DFE2FF"/>
                </a:solidFill>
                <a:latin typeface="Arial"/>
                <a:cs typeface="Arial"/>
              </a:rPr>
              <a:t>APS</a:t>
            </a:r>
            <a:r>
              <a:rPr sz="4500" spc="-23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DFE2FF"/>
                </a:solidFill>
                <a:latin typeface="Arial"/>
                <a:cs typeface="Arial"/>
              </a:rPr>
              <a:t>April</a:t>
            </a:r>
            <a:r>
              <a:rPr sz="4500" spc="-22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spc="-65" dirty="0">
                <a:solidFill>
                  <a:srgbClr val="DFE2FF"/>
                </a:solidFill>
                <a:latin typeface="Arial"/>
                <a:cs typeface="Arial"/>
              </a:rPr>
              <a:t>meeting</a:t>
            </a:r>
            <a:r>
              <a:rPr sz="4500" spc="-22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DFE2FF"/>
                </a:solidFill>
                <a:latin typeface="Arial"/>
                <a:cs typeface="Arial"/>
              </a:rPr>
              <a:t>in</a:t>
            </a:r>
            <a:r>
              <a:rPr sz="4500" spc="-225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spc="-135" dirty="0">
                <a:solidFill>
                  <a:srgbClr val="DFE2FF"/>
                </a:solidFill>
                <a:latin typeface="Arial"/>
                <a:cs typeface="Arial"/>
              </a:rPr>
              <a:t>Sacramento,</a:t>
            </a:r>
            <a:r>
              <a:rPr sz="4500" spc="-22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spc="65" dirty="0">
                <a:solidFill>
                  <a:srgbClr val="DFE2FF"/>
                </a:solidFill>
                <a:latin typeface="Arial"/>
                <a:cs typeface="Arial"/>
              </a:rPr>
              <a:t>CA</a:t>
            </a:r>
            <a:endParaRPr sz="4500" dirty="0">
              <a:latin typeface="Arial"/>
              <a:cs typeface="Arial"/>
            </a:endParaRPr>
          </a:p>
          <a:p>
            <a:pPr marL="386080" indent="-335280">
              <a:lnSpc>
                <a:spcPct val="100000"/>
              </a:lnSpc>
              <a:spcBef>
                <a:spcPts val="2055"/>
              </a:spcBef>
              <a:buFont typeface="Lucida Sans Unicode"/>
              <a:buChar char="‣"/>
              <a:tabLst>
                <a:tab pos="386080" algn="l"/>
              </a:tabLst>
            </a:pPr>
            <a:r>
              <a:rPr sz="4500" spc="80" dirty="0">
                <a:solidFill>
                  <a:srgbClr val="DFE2FF"/>
                </a:solidFill>
                <a:latin typeface="Arial"/>
                <a:cs typeface="Arial"/>
              </a:rPr>
              <a:t>AAS</a:t>
            </a:r>
            <a:r>
              <a:rPr sz="4500" spc="-22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DFE2FF"/>
                </a:solidFill>
                <a:latin typeface="Arial"/>
                <a:cs typeface="Arial"/>
              </a:rPr>
              <a:t>HEAD</a:t>
            </a:r>
            <a:r>
              <a:rPr sz="4500" spc="-22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spc="-65" dirty="0">
                <a:solidFill>
                  <a:srgbClr val="DFE2FF"/>
                </a:solidFill>
                <a:latin typeface="Arial"/>
                <a:cs typeface="Arial"/>
              </a:rPr>
              <a:t>meeting</a:t>
            </a:r>
            <a:r>
              <a:rPr sz="4500" spc="-22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DFE2FF"/>
                </a:solidFill>
                <a:latin typeface="Arial"/>
                <a:cs typeface="Arial"/>
              </a:rPr>
              <a:t>in</a:t>
            </a:r>
            <a:r>
              <a:rPr sz="4500" spc="-220" dirty="0">
                <a:solidFill>
                  <a:srgbClr val="DFE2FF"/>
                </a:solidFill>
                <a:latin typeface="Arial"/>
                <a:cs typeface="Arial"/>
              </a:rPr>
              <a:t> </a:t>
            </a:r>
            <a:r>
              <a:rPr sz="4500" spc="-145" dirty="0">
                <a:solidFill>
                  <a:srgbClr val="DFE2FF"/>
                </a:solidFill>
                <a:latin typeface="Arial"/>
                <a:cs typeface="Arial"/>
              </a:rPr>
              <a:t>Horseshoe</a:t>
            </a:r>
            <a:r>
              <a:rPr sz="4500" spc="-220" dirty="0">
                <a:solidFill>
                  <a:srgbClr val="DFE2FF"/>
                </a:solidFill>
                <a:latin typeface="Arial"/>
                <a:cs typeface="Arial"/>
              </a:rPr>
              <a:t> Bay, </a:t>
            </a:r>
            <a:r>
              <a:rPr sz="4500" spc="-25" dirty="0">
                <a:solidFill>
                  <a:srgbClr val="DFE2FF"/>
                </a:solidFill>
                <a:latin typeface="Arial"/>
                <a:cs typeface="Arial"/>
              </a:rPr>
              <a:t>TX</a:t>
            </a:r>
            <a:endParaRPr lang="en-US" sz="4500" spc="-25" dirty="0">
              <a:solidFill>
                <a:srgbClr val="DFE2FF"/>
              </a:solidFill>
              <a:latin typeface="Arial"/>
              <a:cs typeface="Arial"/>
            </a:endParaRPr>
          </a:p>
          <a:p>
            <a:pPr marL="386080" indent="-335280">
              <a:lnSpc>
                <a:spcPct val="100000"/>
              </a:lnSpc>
              <a:spcBef>
                <a:spcPts val="2055"/>
              </a:spcBef>
              <a:buFont typeface="Lucida Sans Unicode"/>
              <a:buChar char="‣"/>
              <a:tabLst>
                <a:tab pos="386080" algn="l"/>
              </a:tabLst>
            </a:pPr>
            <a:r>
              <a:rPr lang="en-US" sz="4500" spc="-25" dirty="0">
                <a:solidFill>
                  <a:srgbClr val="DFE2FF"/>
                </a:solidFill>
                <a:latin typeface="Arial"/>
                <a:cs typeface="Arial"/>
              </a:rPr>
              <a:t>FIGSAG brainstorming workshop at MTU (just happened)</a:t>
            </a:r>
          </a:p>
          <a:p>
            <a:pPr marL="386080" indent="-335280">
              <a:lnSpc>
                <a:spcPct val="100000"/>
              </a:lnSpc>
              <a:spcBef>
                <a:spcPts val="2055"/>
              </a:spcBef>
              <a:buFont typeface="Lucida Sans Unicode"/>
              <a:buChar char="‣"/>
              <a:tabLst>
                <a:tab pos="386080" algn="l"/>
              </a:tabLst>
            </a:pPr>
            <a:r>
              <a:rPr lang="en-US" sz="4500" spc="-25" dirty="0">
                <a:solidFill>
                  <a:srgbClr val="DFE2FF"/>
                </a:solidFill>
                <a:latin typeface="Arial"/>
                <a:cs typeface="Arial"/>
              </a:rPr>
              <a:t>Fermi Symposium (09/2024), likely afternoon parallel session</a:t>
            </a:r>
          </a:p>
          <a:p>
            <a:pPr marL="50800">
              <a:lnSpc>
                <a:spcPct val="100000"/>
              </a:lnSpc>
              <a:spcBef>
                <a:spcPts val="2055"/>
              </a:spcBef>
              <a:tabLst>
                <a:tab pos="386080" algn="l"/>
              </a:tabLst>
            </a:pPr>
            <a:endParaRPr lang="en-US" sz="4500" spc="-25" dirty="0">
              <a:solidFill>
                <a:srgbClr val="DFE2FF"/>
              </a:solidFill>
              <a:latin typeface="Arial"/>
              <a:cs typeface="Arial"/>
            </a:endParaRPr>
          </a:p>
          <a:p>
            <a:pPr marL="736600" indent="-685800">
              <a:lnSpc>
                <a:spcPct val="100000"/>
              </a:lnSpc>
              <a:spcBef>
                <a:spcPts val="2055"/>
              </a:spcBef>
              <a:buFont typeface="Arial" panose="020B0604020202020204" pitchFamily="34" charset="0"/>
              <a:buChar char="•"/>
              <a:tabLst>
                <a:tab pos="386080" algn="l"/>
              </a:tabLst>
            </a:pPr>
            <a:endParaRPr sz="4500" dirty="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8514336" y="283630"/>
            <a:ext cx="1326515" cy="1522730"/>
            <a:chOff x="18514336" y="283630"/>
            <a:chExt cx="1326515" cy="1522730"/>
          </a:xfrm>
        </p:grpSpPr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14336" y="350211"/>
              <a:ext cx="1326397" cy="145569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8882639" y="283634"/>
              <a:ext cx="498475" cy="303530"/>
            </a:xfrm>
            <a:custGeom>
              <a:avLst/>
              <a:gdLst/>
              <a:ahLst/>
              <a:cxnLst/>
              <a:rect l="l" t="t" r="r" b="b"/>
              <a:pathLst>
                <a:path w="498475" h="303530">
                  <a:moveTo>
                    <a:pt x="498475" y="104749"/>
                  </a:moveTo>
                  <a:lnTo>
                    <a:pt x="482955" y="67818"/>
                  </a:lnTo>
                  <a:lnTo>
                    <a:pt x="451929" y="35255"/>
                  </a:lnTo>
                  <a:lnTo>
                    <a:pt x="408965" y="11760"/>
                  </a:lnTo>
                  <a:lnTo>
                    <a:pt x="360222" y="0"/>
                  </a:lnTo>
                  <a:lnTo>
                    <a:pt x="309537" y="0"/>
                  </a:lnTo>
                  <a:lnTo>
                    <a:pt x="260794" y="11760"/>
                  </a:lnTo>
                  <a:lnTo>
                    <a:pt x="235521" y="25577"/>
                  </a:lnTo>
                  <a:lnTo>
                    <a:pt x="235102" y="25196"/>
                  </a:lnTo>
                  <a:lnTo>
                    <a:pt x="233527" y="24701"/>
                  </a:lnTo>
                  <a:lnTo>
                    <a:pt x="230835" y="24993"/>
                  </a:lnTo>
                  <a:lnTo>
                    <a:pt x="5969" y="141325"/>
                  </a:lnTo>
                  <a:lnTo>
                    <a:pt x="2298" y="143217"/>
                  </a:lnTo>
                  <a:lnTo>
                    <a:pt x="495" y="145249"/>
                  </a:lnTo>
                  <a:lnTo>
                    <a:pt x="0" y="146824"/>
                  </a:lnTo>
                  <a:lnTo>
                    <a:pt x="292" y="149517"/>
                  </a:lnTo>
                  <a:lnTo>
                    <a:pt x="78600" y="300901"/>
                  </a:lnTo>
                  <a:lnTo>
                    <a:pt x="80632" y="302691"/>
                  </a:lnTo>
                  <a:lnTo>
                    <a:pt x="82207" y="303199"/>
                  </a:lnTo>
                  <a:lnTo>
                    <a:pt x="84899" y="302895"/>
                  </a:lnTo>
                  <a:lnTo>
                    <a:pt x="238023" y="223685"/>
                  </a:lnTo>
                  <a:lnTo>
                    <a:pt x="260794" y="236143"/>
                  </a:lnTo>
                  <a:lnTo>
                    <a:pt x="309537" y="247891"/>
                  </a:lnTo>
                  <a:lnTo>
                    <a:pt x="360222" y="247891"/>
                  </a:lnTo>
                  <a:lnTo>
                    <a:pt x="408965" y="236143"/>
                  </a:lnTo>
                  <a:lnTo>
                    <a:pt x="451929" y="212623"/>
                  </a:lnTo>
                  <a:lnTo>
                    <a:pt x="482955" y="180073"/>
                  </a:lnTo>
                  <a:lnTo>
                    <a:pt x="498475" y="143141"/>
                  </a:lnTo>
                  <a:lnTo>
                    <a:pt x="498475" y="104749"/>
                  </a:lnTo>
                  <a:close/>
                </a:path>
              </a:pathLst>
            </a:custGeom>
            <a:solidFill>
              <a:srgbClr val="E89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70283" y="428290"/>
              <a:ext cx="163303" cy="19876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8953673" y="467097"/>
              <a:ext cx="269240" cy="215265"/>
            </a:xfrm>
            <a:custGeom>
              <a:avLst/>
              <a:gdLst/>
              <a:ahLst/>
              <a:cxnLst/>
              <a:rect l="l" t="t" r="r" b="b"/>
              <a:pathLst>
                <a:path w="269240" h="215265">
                  <a:moveTo>
                    <a:pt x="224105" y="0"/>
                  </a:moveTo>
                  <a:lnTo>
                    <a:pt x="186061" y="10494"/>
                  </a:lnTo>
                  <a:lnTo>
                    <a:pt x="157702" y="28406"/>
                  </a:lnTo>
                  <a:lnTo>
                    <a:pt x="87735" y="70645"/>
                  </a:lnTo>
                  <a:lnTo>
                    <a:pt x="0" y="128675"/>
                  </a:lnTo>
                  <a:lnTo>
                    <a:pt x="268997" y="214997"/>
                  </a:lnTo>
                  <a:lnTo>
                    <a:pt x="259688" y="191514"/>
                  </a:lnTo>
                  <a:lnTo>
                    <a:pt x="253483" y="167200"/>
                  </a:lnTo>
                  <a:lnTo>
                    <a:pt x="250424" y="142292"/>
                  </a:lnTo>
                  <a:lnTo>
                    <a:pt x="250557" y="117031"/>
                  </a:lnTo>
                  <a:lnTo>
                    <a:pt x="251651" y="99244"/>
                  </a:lnTo>
                  <a:lnTo>
                    <a:pt x="253205" y="64156"/>
                  </a:lnTo>
                  <a:lnTo>
                    <a:pt x="253709" y="47965"/>
                  </a:lnTo>
                  <a:lnTo>
                    <a:pt x="253340" y="33712"/>
                  </a:lnTo>
                  <a:lnTo>
                    <a:pt x="250642" y="20999"/>
                  </a:lnTo>
                  <a:lnTo>
                    <a:pt x="244428" y="10439"/>
                  </a:lnTo>
                  <a:lnTo>
                    <a:pt x="233511" y="2647"/>
                  </a:lnTo>
                  <a:lnTo>
                    <a:pt x="224105" y="0"/>
                  </a:lnTo>
                  <a:close/>
                </a:path>
              </a:pathLst>
            </a:custGeom>
            <a:solidFill>
              <a:srgbClr val="3356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03984" y="507211"/>
              <a:ext cx="100795" cy="227069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14356892" y="3720917"/>
            <a:ext cx="5272405" cy="5261610"/>
            <a:chOff x="14356892" y="3720917"/>
            <a:chExt cx="5272405" cy="5261610"/>
          </a:xfrm>
        </p:grpSpPr>
        <p:sp>
          <p:nvSpPr>
            <p:cNvPr id="46" name="object 46"/>
            <p:cNvSpPr/>
            <p:nvPr/>
          </p:nvSpPr>
          <p:spPr>
            <a:xfrm>
              <a:off x="14356892" y="3720917"/>
              <a:ext cx="5272405" cy="5261610"/>
            </a:xfrm>
            <a:custGeom>
              <a:avLst/>
              <a:gdLst/>
              <a:ahLst/>
              <a:cxnLst/>
              <a:rect l="l" t="t" r="r" b="b"/>
              <a:pathLst>
                <a:path w="5272405" h="5261609">
                  <a:moveTo>
                    <a:pt x="5271809" y="0"/>
                  </a:moveTo>
                  <a:lnTo>
                    <a:pt x="0" y="0"/>
                  </a:lnTo>
                  <a:lnTo>
                    <a:pt x="0" y="5261492"/>
                  </a:lnTo>
                  <a:lnTo>
                    <a:pt x="5271809" y="5261492"/>
                  </a:lnTo>
                  <a:lnTo>
                    <a:pt x="52718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06469" y="3882860"/>
              <a:ext cx="4972025" cy="49720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54059" y="3921835"/>
              <a:ext cx="4868913" cy="488177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87335" y="3782970"/>
              <a:ext cx="4810299" cy="127348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503328" y="4707124"/>
              <a:ext cx="4962282" cy="57479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65306" y="6677493"/>
              <a:ext cx="1834130" cy="183413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4850683" y="6662880"/>
              <a:ext cx="1863725" cy="1863725"/>
            </a:xfrm>
            <a:custGeom>
              <a:avLst/>
              <a:gdLst/>
              <a:ahLst/>
              <a:cxnLst/>
              <a:rect l="l" t="t" r="r" b="b"/>
              <a:pathLst>
                <a:path w="1863725" h="1863725">
                  <a:moveTo>
                    <a:pt x="0" y="0"/>
                  </a:moveTo>
                  <a:lnTo>
                    <a:pt x="1863360" y="0"/>
                  </a:lnTo>
                  <a:lnTo>
                    <a:pt x="1863360" y="1863362"/>
                  </a:lnTo>
                  <a:lnTo>
                    <a:pt x="0" y="1863362"/>
                  </a:lnTo>
                  <a:lnTo>
                    <a:pt x="0" y="0"/>
                  </a:lnTo>
                  <a:close/>
                </a:path>
              </a:pathLst>
            </a:custGeom>
            <a:ln w="29230">
              <a:solidFill>
                <a:srgbClr val="B300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94194" y="6089432"/>
              <a:ext cx="4796566" cy="783507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14617388" y="3978544"/>
            <a:ext cx="4742815" cy="4742815"/>
          </a:xfrm>
          <a:prstGeom prst="rect">
            <a:avLst/>
          </a:prstGeom>
          <a:ln w="9743">
            <a:solidFill>
              <a:srgbClr val="741B47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5080" algn="ctr">
              <a:lnSpc>
                <a:spcPts val="6340"/>
              </a:lnSpc>
              <a:spcBef>
                <a:spcPts val="260"/>
              </a:spcBef>
            </a:pPr>
            <a:r>
              <a:rPr sz="5300" b="1" dirty="0">
                <a:solidFill>
                  <a:srgbClr val="0C343D"/>
                </a:solidFill>
                <a:latin typeface="Arial"/>
                <a:cs typeface="Arial"/>
              </a:rPr>
              <a:t>FIG</a:t>
            </a:r>
            <a:r>
              <a:rPr sz="5300" b="1" spc="-15" dirty="0">
                <a:solidFill>
                  <a:srgbClr val="0C343D"/>
                </a:solidFill>
                <a:latin typeface="Arial"/>
                <a:cs typeface="Arial"/>
              </a:rPr>
              <a:t> </a:t>
            </a:r>
            <a:r>
              <a:rPr sz="5300" b="1" spc="-25" dirty="0">
                <a:solidFill>
                  <a:srgbClr val="0C343D"/>
                </a:solidFill>
                <a:latin typeface="Arial"/>
                <a:cs typeface="Arial"/>
              </a:rPr>
              <a:t>SAG</a:t>
            </a:r>
            <a:endParaRPr sz="5300">
              <a:latin typeface="Arial"/>
              <a:cs typeface="Arial"/>
            </a:endParaRPr>
          </a:p>
          <a:p>
            <a:pPr algn="ctr">
              <a:lnSpc>
                <a:spcPts val="2440"/>
              </a:lnSpc>
            </a:pPr>
            <a:r>
              <a:rPr sz="2050" b="1" dirty="0">
                <a:solidFill>
                  <a:srgbClr val="B300B3"/>
                </a:solidFill>
                <a:latin typeface="Arial"/>
                <a:cs typeface="Arial"/>
              </a:rPr>
              <a:t>Future</a:t>
            </a:r>
            <a:r>
              <a:rPr sz="2050" b="1" spc="50" dirty="0">
                <a:solidFill>
                  <a:srgbClr val="B300B3"/>
                </a:solidFill>
                <a:latin typeface="Arial"/>
                <a:cs typeface="Arial"/>
              </a:rPr>
              <a:t> </a:t>
            </a:r>
            <a:r>
              <a:rPr sz="2050" b="1" dirty="0">
                <a:solidFill>
                  <a:srgbClr val="B300B3"/>
                </a:solidFill>
                <a:latin typeface="Arial"/>
                <a:cs typeface="Arial"/>
              </a:rPr>
              <a:t>Innovations</a:t>
            </a:r>
            <a:r>
              <a:rPr sz="2050" b="1" spc="50" dirty="0">
                <a:solidFill>
                  <a:srgbClr val="B300B3"/>
                </a:solidFill>
                <a:latin typeface="Arial"/>
                <a:cs typeface="Arial"/>
              </a:rPr>
              <a:t> </a:t>
            </a:r>
            <a:r>
              <a:rPr sz="2050" b="1" dirty="0">
                <a:solidFill>
                  <a:srgbClr val="B300B3"/>
                </a:solidFill>
                <a:latin typeface="Arial"/>
                <a:cs typeface="Arial"/>
              </a:rPr>
              <a:t>in</a:t>
            </a:r>
            <a:r>
              <a:rPr sz="2050" b="1" spc="50" dirty="0">
                <a:solidFill>
                  <a:srgbClr val="B300B3"/>
                </a:solidFill>
                <a:latin typeface="Arial"/>
                <a:cs typeface="Arial"/>
              </a:rPr>
              <a:t> </a:t>
            </a:r>
            <a:r>
              <a:rPr sz="2050" b="1" dirty="0">
                <a:solidFill>
                  <a:srgbClr val="B300B3"/>
                </a:solidFill>
                <a:latin typeface="Arial"/>
                <a:cs typeface="Arial"/>
              </a:rPr>
              <a:t>Gamma</a:t>
            </a:r>
            <a:r>
              <a:rPr sz="2050" b="1" spc="50" dirty="0">
                <a:solidFill>
                  <a:srgbClr val="B300B3"/>
                </a:solidFill>
                <a:latin typeface="Arial"/>
                <a:cs typeface="Arial"/>
              </a:rPr>
              <a:t> </a:t>
            </a:r>
            <a:r>
              <a:rPr sz="2050" b="1" spc="-20" dirty="0">
                <a:solidFill>
                  <a:srgbClr val="B300B3"/>
                </a:solidFill>
                <a:latin typeface="Arial"/>
                <a:cs typeface="Arial"/>
              </a:rPr>
              <a:t>Rays</a:t>
            </a:r>
            <a:endParaRPr sz="2050">
              <a:latin typeface="Arial"/>
              <a:cs typeface="Arial"/>
            </a:endParaRPr>
          </a:p>
          <a:p>
            <a:pPr marL="266700" marR="250825" indent="-1270" algn="ctr">
              <a:lnSpc>
                <a:spcPts val="1770"/>
              </a:lnSpc>
              <a:spcBef>
                <a:spcPts val="1595"/>
              </a:spcBef>
            </a:pPr>
            <a:r>
              <a:rPr sz="1600" dirty="0">
                <a:latin typeface="Arial"/>
                <a:cs typeface="Arial"/>
              </a:rPr>
              <a:t>We</a:t>
            </a:r>
            <a:r>
              <a:rPr sz="1600" spc="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will</a:t>
            </a:r>
            <a:r>
              <a:rPr sz="1600" spc="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explore</a:t>
            </a:r>
            <a:r>
              <a:rPr sz="1600" spc="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gamma-ray</a:t>
            </a:r>
            <a:r>
              <a:rPr sz="1600" spc="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science</a:t>
            </a:r>
            <a:r>
              <a:rPr sz="1600" spc="8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priorities, </a:t>
            </a:r>
            <a:r>
              <a:rPr sz="1600" dirty="0">
                <a:latin typeface="Arial"/>
                <a:cs typeface="Arial"/>
              </a:rPr>
              <a:t>necessary</a:t>
            </a:r>
            <a:r>
              <a:rPr sz="1600" spc="1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capabilities,</a:t>
            </a:r>
            <a:r>
              <a:rPr sz="1600" spc="1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new</a:t>
            </a:r>
            <a:r>
              <a:rPr sz="1600" spc="1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technologies,</a:t>
            </a:r>
            <a:r>
              <a:rPr sz="1600" spc="13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theory</a:t>
            </a:r>
            <a:r>
              <a:rPr sz="1600" spc="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needs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inspire</a:t>
            </a:r>
            <a:r>
              <a:rPr sz="1600" spc="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work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toward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2040.</a:t>
            </a:r>
            <a:endParaRPr sz="1600">
              <a:latin typeface="Arial"/>
              <a:cs typeface="Arial"/>
            </a:endParaRPr>
          </a:p>
          <a:p>
            <a:pPr marL="5715" algn="ctr">
              <a:lnSpc>
                <a:spcPts val="1605"/>
              </a:lnSpc>
            </a:pPr>
            <a:r>
              <a:rPr sz="1600" b="1" dirty="0">
                <a:latin typeface="Arial"/>
                <a:cs typeface="Arial"/>
              </a:rPr>
              <a:t>Get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involved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and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stay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informed:</a:t>
            </a:r>
            <a:endParaRPr sz="1600">
              <a:latin typeface="Arial"/>
              <a:cs typeface="Arial"/>
            </a:endParaRPr>
          </a:p>
          <a:p>
            <a:pPr marL="6350" algn="ctr">
              <a:lnSpc>
                <a:spcPts val="1795"/>
              </a:lnSpc>
            </a:pPr>
            <a:r>
              <a:rPr sz="1600" u="heavy" spc="-10" dirty="0">
                <a:solidFill>
                  <a:srgbClr val="E600E6"/>
                </a:solidFill>
                <a:uFill>
                  <a:solidFill>
                    <a:srgbClr val="E600E6"/>
                  </a:solidFill>
                </a:uFill>
                <a:latin typeface="Arial"/>
                <a:cs typeface="Arial"/>
              </a:rPr>
              <a:t>https://forms.gle/VBijBgapMRwJm9dU6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1600">
              <a:latin typeface="Arial"/>
              <a:cs typeface="Arial"/>
            </a:endParaRPr>
          </a:p>
          <a:p>
            <a:pPr marL="2108200" algn="ctr">
              <a:lnSpc>
                <a:spcPct val="100000"/>
              </a:lnSpc>
            </a:pPr>
            <a:r>
              <a:rPr sz="1400" b="1" spc="-10" dirty="0">
                <a:solidFill>
                  <a:srgbClr val="666666"/>
                </a:solidFill>
                <a:latin typeface="Arial"/>
                <a:cs typeface="Arial"/>
              </a:rPr>
              <a:t>Chairs:</a:t>
            </a:r>
            <a:endParaRPr sz="1400">
              <a:latin typeface="Arial"/>
              <a:cs typeface="Arial"/>
            </a:endParaRPr>
          </a:p>
          <a:p>
            <a:pPr marL="2290445" marR="172720" indent="-1270" algn="ctr">
              <a:lnSpc>
                <a:spcPct val="102299"/>
              </a:lnSpc>
            </a:pP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Chris</a:t>
            </a:r>
            <a:r>
              <a:rPr sz="1400" spc="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Fryer</a:t>
            </a:r>
            <a:r>
              <a:rPr sz="1400" spc="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&amp;</a:t>
            </a:r>
            <a:r>
              <a:rPr sz="1400" spc="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Michelle</a:t>
            </a:r>
            <a:r>
              <a:rPr sz="1400" spc="5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F1F1F"/>
                </a:solidFill>
                <a:latin typeface="Arial"/>
                <a:cs typeface="Arial"/>
              </a:rPr>
              <a:t>Hui, </a:t>
            </a: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Paolo</a:t>
            </a:r>
            <a:r>
              <a:rPr sz="1400" spc="6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Coppi,</a:t>
            </a:r>
            <a:r>
              <a:rPr sz="1400" spc="6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F1F1F"/>
                </a:solidFill>
                <a:latin typeface="Arial"/>
                <a:cs typeface="Arial"/>
              </a:rPr>
              <a:t>Milena </a:t>
            </a: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Crnogorčević,</a:t>
            </a:r>
            <a:r>
              <a:rPr sz="1400" spc="6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Tiffany</a:t>
            </a:r>
            <a:r>
              <a:rPr sz="1400" spc="9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F1F1F"/>
                </a:solidFill>
                <a:latin typeface="Arial"/>
                <a:cs typeface="Arial"/>
              </a:rPr>
              <a:t>Lewis, </a:t>
            </a: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Marcos</a:t>
            </a:r>
            <a:r>
              <a:rPr sz="1400" spc="6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Santander,</a:t>
            </a:r>
            <a:r>
              <a:rPr sz="1400" spc="7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F1F1F"/>
                </a:solidFill>
                <a:latin typeface="Arial"/>
                <a:cs typeface="Arial"/>
              </a:rPr>
              <a:t>and </a:t>
            </a:r>
            <a:r>
              <a:rPr sz="1400" dirty="0">
                <a:solidFill>
                  <a:srgbClr val="1F1F1F"/>
                </a:solidFill>
                <a:latin typeface="Arial"/>
                <a:cs typeface="Arial"/>
              </a:rPr>
              <a:t>Zorawar</a:t>
            </a:r>
            <a:r>
              <a:rPr sz="1400" spc="100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F1F1F"/>
                </a:solidFill>
                <a:latin typeface="Arial"/>
                <a:cs typeface="Arial"/>
              </a:rPr>
              <a:t>Wadiasingh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5" name="object 5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074178" y="3459145"/>
            <a:ext cx="5837236" cy="580597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B5BA7BA-11A7-940F-1C67-83B7DE55F46E}"/>
              </a:ext>
            </a:extLst>
          </p:cNvPr>
          <p:cNvSpPr txBox="1"/>
          <p:nvPr/>
        </p:nvSpPr>
        <p:spPr>
          <a:xfrm>
            <a:off x="13948685" y="1897265"/>
            <a:ext cx="61674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500" b="1" i="0" u="none" strike="noStrike" kern="0" cap="none" spc="-275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/>
                <a:cs typeface="Arial"/>
              </a:rPr>
              <a:t>Please</a:t>
            </a:r>
            <a:r>
              <a:rPr kumimoji="0" lang="en-US" sz="4500" b="1" i="0" u="none" strike="noStrike" kern="0" cap="none" spc="-2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4500" b="1" i="0" u="sng" strike="noStrike" kern="0" cap="none" spc="-355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sign</a:t>
            </a:r>
            <a:r>
              <a:rPr kumimoji="0" lang="en-US" sz="4500" b="1" i="0" u="sng" strike="noStrike" kern="0" cap="none" spc="-204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r>
              <a:rPr kumimoji="0" lang="en-US" sz="4500" b="1" i="0" u="sng" strike="noStrike" kern="0" cap="none" spc="-32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up</a:t>
            </a:r>
            <a:r>
              <a:rPr kumimoji="0" lang="en-US" sz="4500" b="1" i="0" u="sng" strike="noStrike" kern="0" cap="none" spc="-204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br>
              <a:rPr kumimoji="0" lang="en-US" sz="4500" b="1" i="0" u="sng" strike="noStrike" kern="0" cap="none" spc="-204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</a:br>
            <a:r>
              <a:rPr kumimoji="0" lang="en-US" sz="4500" b="1" i="0" u="sng" strike="noStrike" kern="0" cap="none" spc="-315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and</a:t>
            </a:r>
            <a:r>
              <a:rPr kumimoji="0" lang="en-US" sz="4500" b="1" i="0" u="sng" strike="noStrike" kern="0" cap="none" spc="-204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r>
              <a:rPr kumimoji="0" lang="en-US" sz="4500" b="1" i="0" u="sng" strike="noStrike" kern="0" cap="none" spc="-295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share</a:t>
            </a:r>
            <a:r>
              <a:rPr kumimoji="0" lang="en-US" sz="4500" b="1" i="0" u="sng" strike="noStrike" kern="0" cap="none" spc="-204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r>
              <a:rPr kumimoji="0" lang="en-US" sz="4500" b="1" i="0" u="sng" strike="noStrike" kern="0" cap="none" spc="-365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your</a:t>
            </a:r>
            <a:r>
              <a:rPr kumimoji="0" lang="en-US" sz="4500" b="1" i="0" u="sng" strike="noStrike" kern="0" cap="none" spc="-204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 </a:t>
            </a:r>
            <a:r>
              <a:rPr kumimoji="0" lang="en-US" sz="4500" b="1" i="0" u="sng" strike="noStrike" kern="0" cap="none" spc="-345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thoughts</a:t>
            </a:r>
            <a:r>
              <a:rPr kumimoji="0" lang="en-US" sz="4500" b="1" i="0" u="none" strike="noStrike" kern="0" cap="none" spc="-345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/>
                <a:cs typeface="Arial"/>
              </a:rPr>
              <a:t>!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9E3C75-4488-F842-3CC4-3572298E47D8}"/>
              </a:ext>
            </a:extLst>
          </p:cNvPr>
          <p:cNvSpPr txBox="1"/>
          <p:nvPr/>
        </p:nvSpPr>
        <p:spPr>
          <a:xfrm>
            <a:off x="217114" y="10539909"/>
            <a:ext cx="18867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2"/>
                </a:solidFill>
              </a:rPr>
              <a:t>First report draft for comment ~12/2024, submit to NASA by ~spring 2024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0547C-E0B4-4D37-9B09-2BEE5FAC2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450" y="168275"/>
            <a:ext cx="17231529" cy="9064020"/>
          </a:xfrm>
        </p:spPr>
        <p:txBody>
          <a:bodyPr/>
          <a:lstStyle/>
          <a:p>
            <a:pPr rtl="0">
              <a:spcBef>
                <a:spcPts val="18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And finally feel free to talk/email with us!  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We’re trying to have at least one of us at the major upcoming gamma-ray related meetings (e.g., </a:t>
            </a:r>
            <a:r>
              <a:rPr lang="en-US" sz="36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TeVPa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, Gamma2024, Fermi Symposium).</a:t>
            </a:r>
            <a:endParaRPr lang="en-US" sz="3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800"/>
              </a:spcBef>
              <a:spcAft>
                <a:spcPts val="600"/>
              </a:spcAft>
            </a:pPr>
            <a:r>
              <a:rPr lang="en-US" sz="3600" b="0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</a:rPr>
              <a:t>FIG-SAG Leadership &amp; Contact Information </a:t>
            </a:r>
            <a:endParaRPr lang="en-US" sz="3600" b="1" dirty="0">
              <a:solidFill>
                <a:schemeClr val="bg1">
                  <a:lumMod val="85000"/>
                </a:schemeClr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Chris Fryer - </a:t>
            </a:r>
            <a:r>
              <a:rPr lang="en-US" sz="2800" b="0" i="0" u="sng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fryer@lanl.gov</a:t>
            </a:r>
            <a:r>
              <a:rPr lang="en-US" sz="28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800" b="0" dirty="0">
              <a:solidFill>
                <a:schemeClr val="bg2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Michelle Hui - </a:t>
            </a:r>
            <a:r>
              <a:rPr lang="en-US" sz="2800" b="0" i="0" u="sng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c.m.hui@nasa.gov</a:t>
            </a:r>
            <a:r>
              <a:rPr lang="en-US" sz="28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800" b="0" dirty="0">
              <a:solidFill>
                <a:schemeClr val="bg2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solidFill>
                  <a:schemeClr val="bg1"/>
                </a:solidFill>
                <a:effectLst/>
              </a:rPr>
            </a:b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Paolo Coppi - </a:t>
            </a:r>
            <a:r>
              <a:rPr lang="en-US" sz="2800" b="0" i="0" u="sng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paolo.coppi@yale.edu</a:t>
            </a:r>
            <a:r>
              <a:rPr lang="en-US" sz="28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800" b="0" dirty="0">
              <a:solidFill>
                <a:schemeClr val="bg2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Milena </a:t>
            </a:r>
            <a:r>
              <a:rPr lang="en-US" sz="28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Crnogorčević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en-US" sz="2800" b="0" i="0" u="sng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milena.crnogorcevic@fysik.su.se</a:t>
            </a:r>
            <a:endParaRPr lang="en-US" sz="2800" b="0" dirty="0">
              <a:solidFill>
                <a:schemeClr val="bg2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Tiffany Lewis - </a:t>
            </a:r>
            <a:r>
              <a:rPr lang="en-US" sz="2800" b="0" i="0" u="sng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tiffanyl@mtu.edu</a:t>
            </a:r>
            <a:r>
              <a:rPr lang="en-US" sz="28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800" b="0" dirty="0">
              <a:solidFill>
                <a:schemeClr val="bg2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solidFill>
                  <a:schemeClr val="bg1"/>
                </a:solidFill>
                <a:effectLst/>
              </a:rPr>
            </a:b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Marcos Santander  - </a:t>
            </a:r>
            <a:r>
              <a:rPr lang="en-US" sz="2800" b="0" i="0" u="sng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jmsantander@ua.edu</a:t>
            </a:r>
            <a:endParaRPr lang="en-US" sz="2800" b="0" dirty="0">
              <a:solidFill>
                <a:schemeClr val="bg2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28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Zorawar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Wadiasingh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en-US" sz="2800" b="0" i="0" u="sng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zorawar.wadiasingh@nasa.gov</a:t>
            </a:r>
            <a:r>
              <a:rPr lang="en-US" sz="28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, </a:t>
            </a:r>
            <a:r>
              <a:rPr lang="en-US" sz="2800" b="0" i="0" u="sng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zwadiasingh@gmail.com</a:t>
            </a:r>
            <a:r>
              <a:rPr lang="en-US" sz="28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(easier access)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42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00313" y="1141326"/>
            <a:ext cx="6272060" cy="78531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35"/>
              </a:spcBef>
            </a:pPr>
            <a:r>
              <a:rPr spc="-10" dirty="0"/>
              <a:t>Topics</a:t>
            </a:r>
            <a:r>
              <a:rPr spc="-204" dirty="0"/>
              <a:t> </a:t>
            </a:r>
            <a:r>
              <a:rPr dirty="0"/>
              <a:t>of</a:t>
            </a:r>
            <a:r>
              <a:rPr spc="-190" dirty="0"/>
              <a:t> </a:t>
            </a:r>
            <a:r>
              <a:rPr spc="-10" dirty="0"/>
              <a:t>Interest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67482" y="10397589"/>
            <a:ext cx="251301" cy="32459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082718" y="10336228"/>
            <a:ext cx="2006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9086" y="2312786"/>
            <a:ext cx="17399635" cy="83604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 marR="1374775" indent="-188595">
              <a:lnSpc>
                <a:spcPct val="109600"/>
              </a:lnSpc>
              <a:spcBef>
                <a:spcPts val="95"/>
              </a:spcBef>
              <a:buClr>
                <a:srgbClr val="DFE1FF"/>
              </a:buClr>
              <a:buFont typeface="Arial"/>
              <a:buAutoNum type="arabicPeriod"/>
              <a:tabLst>
                <a:tab pos="200660" algn="l"/>
                <a:tab pos="498475" algn="l"/>
                <a:tab pos="7160895" algn="l"/>
              </a:tabLst>
            </a:pPr>
            <a:r>
              <a:rPr sz="3950" b="1" spc="-210" dirty="0">
                <a:solidFill>
                  <a:srgbClr val="E89F23"/>
                </a:solidFill>
                <a:latin typeface="Arial"/>
                <a:cs typeface="Arial"/>
              </a:rPr>
              <a:t>	Gamma-</a:t>
            </a:r>
            <a:r>
              <a:rPr sz="3950" b="1" spc="-300" dirty="0">
                <a:solidFill>
                  <a:srgbClr val="E89F23"/>
                </a:solidFill>
                <a:latin typeface="Arial"/>
                <a:cs typeface="Arial"/>
              </a:rPr>
              <a:t>ray</a:t>
            </a:r>
            <a:r>
              <a:rPr sz="3950" b="1" spc="-175" dirty="0">
                <a:solidFill>
                  <a:srgbClr val="E89F23"/>
                </a:solidFill>
                <a:latin typeface="Arial"/>
                <a:cs typeface="Arial"/>
              </a:rPr>
              <a:t> </a:t>
            </a:r>
            <a:r>
              <a:rPr sz="3950" b="1" spc="-229" dirty="0">
                <a:solidFill>
                  <a:srgbClr val="E89F23"/>
                </a:solidFill>
                <a:latin typeface="Arial"/>
                <a:cs typeface="Arial"/>
              </a:rPr>
              <a:t>Science</a:t>
            </a:r>
            <a:r>
              <a:rPr sz="3950" b="1" spc="-160" dirty="0">
                <a:solidFill>
                  <a:srgbClr val="E89F23"/>
                </a:solidFill>
                <a:latin typeface="Arial"/>
                <a:cs typeface="Arial"/>
              </a:rPr>
              <a:t> </a:t>
            </a:r>
            <a:r>
              <a:rPr sz="3950" b="1" spc="-295" dirty="0">
                <a:solidFill>
                  <a:srgbClr val="E89F23"/>
                </a:solidFill>
                <a:latin typeface="Arial"/>
                <a:cs typeface="Arial"/>
              </a:rPr>
              <a:t>Priorities</a:t>
            </a:r>
            <a:r>
              <a:rPr sz="3950" b="1" spc="-295" dirty="0">
                <a:solidFill>
                  <a:srgbClr val="DFE1FE"/>
                </a:solidFill>
                <a:latin typeface="Arial"/>
                <a:cs typeface="Arial"/>
              </a:rPr>
              <a:t>:</a:t>
            </a:r>
            <a:r>
              <a:rPr sz="3950" b="1" dirty="0">
                <a:solidFill>
                  <a:srgbClr val="DFE1FE"/>
                </a:solidFill>
                <a:latin typeface="Arial"/>
                <a:cs typeface="Arial"/>
              </a:rPr>
              <a:t>	</a:t>
            </a:r>
            <a:r>
              <a:rPr sz="3950" spc="-50" dirty="0">
                <a:solidFill>
                  <a:srgbClr val="DFE1FE"/>
                </a:solidFill>
                <a:latin typeface="Arial"/>
                <a:cs typeface="Arial"/>
              </a:rPr>
              <a:t>Identify</a:t>
            </a:r>
            <a:r>
              <a:rPr sz="3950" spc="-16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65" dirty="0">
                <a:solidFill>
                  <a:srgbClr val="DFE1FE"/>
                </a:solidFill>
                <a:latin typeface="Arial"/>
                <a:cs typeface="Arial"/>
              </a:rPr>
              <a:t>opportunities</a:t>
            </a:r>
            <a:r>
              <a:rPr sz="3950" spc="-16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90" dirty="0">
                <a:solidFill>
                  <a:srgbClr val="DFE1FE"/>
                </a:solidFill>
                <a:latin typeface="Arial"/>
                <a:cs typeface="Arial"/>
              </a:rPr>
              <a:t>uniquely</a:t>
            </a:r>
            <a:r>
              <a:rPr sz="3950" spc="-16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10" dirty="0">
                <a:solidFill>
                  <a:srgbClr val="DFE1FE"/>
                </a:solidFill>
                <a:latin typeface="Arial"/>
                <a:cs typeface="Arial"/>
              </a:rPr>
              <a:t>afforded</a:t>
            </a:r>
            <a:r>
              <a:rPr sz="3950" spc="-17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25" dirty="0">
                <a:solidFill>
                  <a:srgbClr val="DFE1FE"/>
                </a:solidFill>
                <a:latin typeface="Arial"/>
                <a:cs typeface="Arial"/>
              </a:rPr>
              <a:t>by </a:t>
            </a:r>
            <a:r>
              <a:rPr sz="3950" spc="-130" dirty="0">
                <a:solidFill>
                  <a:srgbClr val="DFE1FE"/>
                </a:solidFill>
                <a:latin typeface="Arial"/>
                <a:cs typeface="Arial"/>
              </a:rPr>
              <a:t>gamma-</a:t>
            </a:r>
            <a:r>
              <a:rPr sz="3950" spc="-150" dirty="0">
                <a:solidFill>
                  <a:srgbClr val="DFE1FE"/>
                </a:solidFill>
                <a:latin typeface="Arial"/>
                <a:cs typeface="Arial"/>
              </a:rPr>
              <a:t>ray</a:t>
            </a:r>
            <a:r>
              <a:rPr sz="3950" spc="-12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60" dirty="0">
                <a:solidFill>
                  <a:srgbClr val="DFE1FE"/>
                </a:solidFill>
                <a:latin typeface="Arial"/>
                <a:cs typeface="Arial"/>
              </a:rPr>
              <a:t>observations.</a:t>
            </a:r>
            <a:endParaRPr sz="3950">
              <a:latin typeface="Arial"/>
              <a:cs typeface="Arial"/>
            </a:endParaRPr>
          </a:p>
          <a:p>
            <a:pPr marL="200660" marR="5080" indent="-188595">
              <a:lnSpc>
                <a:spcPct val="109600"/>
              </a:lnSpc>
              <a:spcBef>
                <a:spcPts val="825"/>
              </a:spcBef>
              <a:buClr>
                <a:srgbClr val="DFE1FF"/>
              </a:buClr>
              <a:buFont typeface="Arial"/>
              <a:buAutoNum type="arabicPeriod"/>
              <a:tabLst>
                <a:tab pos="200660" algn="l"/>
                <a:tab pos="498475" algn="l"/>
              </a:tabLst>
            </a:pPr>
            <a:r>
              <a:rPr sz="3950" b="1" spc="-210" dirty="0">
                <a:solidFill>
                  <a:srgbClr val="E89F23"/>
                </a:solidFill>
                <a:latin typeface="Arial"/>
                <a:cs typeface="Arial"/>
              </a:rPr>
              <a:t>	Gamma-</a:t>
            </a:r>
            <a:r>
              <a:rPr sz="3950" b="1" spc="-300" dirty="0">
                <a:solidFill>
                  <a:srgbClr val="E89F23"/>
                </a:solidFill>
                <a:latin typeface="Arial"/>
                <a:cs typeface="Arial"/>
              </a:rPr>
              <a:t>ray</a:t>
            </a:r>
            <a:r>
              <a:rPr sz="3950" b="1" spc="-155" dirty="0">
                <a:solidFill>
                  <a:srgbClr val="E89F23"/>
                </a:solidFill>
                <a:latin typeface="Arial"/>
                <a:cs typeface="Arial"/>
              </a:rPr>
              <a:t> </a:t>
            </a:r>
            <a:r>
              <a:rPr sz="3950" b="1" spc="-305" dirty="0">
                <a:solidFill>
                  <a:srgbClr val="E89F23"/>
                </a:solidFill>
                <a:latin typeface="Arial"/>
                <a:cs typeface="Arial"/>
              </a:rPr>
              <a:t>Mission</a:t>
            </a:r>
            <a:r>
              <a:rPr sz="3950" b="1" spc="-155" dirty="0">
                <a:solidFill>
                  <a:srgbClr val="E89F23"/>
                </a:solidFill>
                <a:latin typeface="Arial"/>
                <a:cs typeface="Arial"/>
              </a:rPr>
              <a:t> </a:t>
            </a:r>
            <a:r>
              <a:rPr sz="3950" b="1" spc="-265" dirty="0">
                <a:solidFill>
                  <a:srgbClr val="E89F23"/>
                </a:solidFill>
                <a:latin typeface="Arial"/>
                <a:cs typeface="Arial"/>
              </a:rPr>
              <a:t>Capabilities</a:t>
            </a:r>
            <a:r>
              <a:rPr sz="3950" b="1" spc="-265" dirty="0">
                <a:solidFill>
                  <a:srgbClr val="DFE1FE"/>
                </a:solidFill>
                <a:latin typeface="Arial"/>
                <a:cs typeface="Arial"/>
              </a:rPr>
              <a:t>:</a:t>
            </a:r>
            <a:r>
              <a:rPr sz="3950" b="1" spc="-15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90" dirty="0">
                <a:solidFill>
                  <a:srgbClr val="DFE1FE"/>
                </a:solidFill>
                <a:latin typeface="Arial"/>
                <a:cs typeface="Arial"/>
              </a:rPr>
              <a:t>Which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10" dirty="0">
                <a:solidFill>
                  <a:srgbClr val="DFE1FE"/>
                </a:solidFill>
                <a:latin typeface="Arial"/>
                <a:cs typeface="Arial"/>
              </a:rPr>
              <a:t>science</a:t>
            </a:r>
            <a:r>
              <a:rPr sz="3950" spc="-15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95" dirty="0">
                <a:solidFill>
                  <a:srgbClr val="DFE1FE"/>
                </a:solidFill>
                <a:latin typeface="Arial"/>
                <a:cs typeface="Arial"/>
              </a:rPr>
              <a:t>objectives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50" dirty="0">
                <a:solidFill>
                  <a:srgbClr val="DFE1FE"/>
                </a:solidFill>
                <a:latin typeface="Arial"/>
                <a:cs typeface="Arial"/>
              </a:rPr>
              <a:t>are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05" dirty="0">
                <a:solidFill>
                  <a:srgbClr val="DFE1FE"/>
                </a:solidFill>
                <a:latin typeface="Arial"/>
                <a:cs typeface="Arial"/>
              </a:rPr>
              <a:t>only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35" dirty="0">
                <a:solidFill>
                  <a:srgbClr val="DFE1FE"/>
                </a:solidFill>
                <a:latin typeface="Arial"/>
                <a:cs typeface="Arial"/>
              </a:rPr>
              <a:t>done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95" dirty="0">
                <a:solidFill>
                  <a:srgbClr val="DFE1FE"/>
                </a:solidFill>
                <a:latin typeface="Arial"/>
                <a:cs typeface="Arial"/>
              </a:rPr>
              <a:t>or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20" dirty="0">
                <a:solidFill>
                  <a:srgbClr val="DFE1FE"/>
                </a:solidFill>
                <a:latin typeface="Arial"/>
                <a:cs typeface="Arial"/>
              </a:rPr>
              <a:t>best </a:t>
            </a:r>
            <a:r>
              <a:rPr sz="3950" spc="-135" dirty="0">
                <a:solidFill>
                  <a:srgbClr val="DFE1FE"/>
                </a:solidFill>
                <a:latin typeface="Arial"/>
                <a:cs typeface="Arial"/>
              </a:rPr>
              <a:t>done</a:t>
            </a:r>
            <a:r>
              <a:rPr sz="3950" spc="-17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by</a:t>
            </a:r>
            <a:r>
              <a:rPr sz="3950" spc="-16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40" dirty="0">
                <a:solidFill>
                  <a:srgbClr val="DFE1FE"/>
                </a:solidFill>
                <a:latin typeface="Arial"/>
                <a:cs typeface="Arial"/>
              </a:rPr>
              <a:t>space-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based</a:t>
            </a:r>
            <a:r>
              <a:rPr sz="3950" spc="-17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30" dirty="0">
                <a:solidFill>
                  <a:srgbClr val="DFE1FE"/>
                </a:solidFill>
                <a:latin typeface="Arial"/>
                <a:cs typeface="Arial"/>
              </a:rPr>
              <a:t>gamma-</a:t>
            </a:r>
            <a:r>
              <a:rPr sz="3950" spc="-150" dirty="0">
                <a:solidFill>
                  <a:srgbClr val="DFE1FE"/>
                </a:solidFill>
                <a:latin typeface="Arial"/>
                <a:cs typeface="Arial"/>
              </a:rPr>
              <a:t>ray</a:t>
            </a:r>
            <a:r>
              <a:rPr sz="3950" spc="-16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45" dirty="0">
                <a:solidFill>
                  <a:srgbClr val="DFE1FE"/>
                </a:solidFill>
                <a:latin typeface="Arial"/>
                <a:cs typeface="Arial"/>
              </a:rPr>
              <a:t>missions,</a:t>
            </a:r>
            <a:r>
              <a:rPr sz="3950" spc="-17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95" dirty="0">
                <a:solidFill>
                  <a:srgbClr val="DFE1FE"/>
                </a:solidFill>
                <a:latin typeface="Arial"/>
                <a:cs typeface="Arial"/>
              </a:rPr>
              <a:t>considering</a:t>
            </a:r>
            <a:r>
              <a:rPr sz="3950" spc="-17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40" dirty="0">
                <a:solidFill>
                  <a:srgbClr val="DFE1FE"/>
                </a:solidFill>
                <a:latin typeface="Arial"/>
                <a:cs typeface="Arial"/>
              </a:rPr>
              <a:t>the</a:t>
            </a:r>
            <a:r>
              <a:rPr sz="3950" spc="-16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50" dirty="0">
                <a:solidFill>
                  <a:srgbClr val="DFE1FE"/>
                </a:solidFill>
                <a:latin typeface="Arial"/>
                <a:cs typeface="Arial"/>
              </a:rPr>
              <a:t>current</a:t>
            </a:r>
            <a:r>
              <a:rPr sz="3950" spc="-16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30" dirty="0">
                <a:solidFill>
                  <a:srgbClr val="DFE1FE"/>
                </a:solidFill>
                <a:latin typeface="Arial"/>
                <a:cs typeface="Arial"/>
              </a:rPr>
              <a:t>missions</a:t>
            </a:r>
            <a:r>
              <a:rPr sz="3950" spc="-17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25" dirty="0">
                <a:solidFill>
                  <a:srgbClr val="DFE1FE"/>
                </a:solidFill>
                <a:latin typeface="Arial"/>
                <a:cs typeface="Arial"/>
              </a:rPr>
              <a:t>in </a:t>
            </a:r>
            <a:r>
              <a:rPr sz="3950" spc="-120" dirty="0">
                <a:solidFill>
                  <a:srgbClr val="DFE1FE"/>
                </a:solidFill>
                <a:latin typeface="Arial"/>
                <a:cs typeface="Arial"/>
              </a:rPr>
              <a:t>extended</a:t>
            </a:r>
            <a:r>
              <a:rPr sz="3950" spc="-16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95" dirty="0">
                <a:solidFill>
                  <a:srgbClr val="DFE1FE"/>
                </a:solidFill>
                <a:latin typeface="Arial"/>
                <a:cs typeface="Arial"/>
              </a:rPr>
              <a:t>operation</a:t>
            </a:r>
            <a:r>
              <a:rPr sz="3950" spc="-16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and</a:t>
            </a:r>
            <a:r>
              <a:rPr sz="3950" spc="-16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05" dirty="0">
                <a:solidFill>
                  <a:srgbClr val="DFE1FE"/>
                </a:solidFill>
                <a:latin typeface="Arial"/>
                <a:cs typeface="Arial"/>
              </a:rPr>
              <a:t>funded</a:t>
            </a:r>
            <a:r>
              <a:rPr sz="3950" spc="-16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30" dirty="0">
                <a:solidFill>
                  <a:srgbClr val="DFE1FE"/>
                </a:solidFill>
                <a:latin typeface="Arial"/>
                <a:cs typeface="Arial"/>
              </a:rPr>
              <a:t>missions</a:t>
            </a:r>
            <a:r>
              <a:rPr sz="3950" spc="-16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30" dirty="0">
                <a:solidFill>
                  <a:srgbClr val="DFE1FE"/>
                </a:solidFill>
                <a:latin typeface="Arial"/>
                <a:cs typeface="Arial"/>
              </a:rPr>
              <a:t>in</a:t>
            </a:r>
            <a:r>
              <a:rPr sz="3950" spc="-16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0" dirty="0">
                <a:solidFill>
                  <a:srgbClr val="DFE1FE"/>
                </a:solidFill>
                <a:latin typeface="Arial"/>
                <a:cs typeface="Arial"/>
              </a:rPr>
              <a:t>development.</a:t>
            </a:r>
            <a:endParaRPr sz="3950">
              <a:latin typeface="Arial"/>
              <a:cs typeface="Arial"/>
            </a:endParaRPr>
          </a:p>
          <a:p>
            <a:pPr marL="200660" marR="89535" indent="-188595">
              <a:lnSpc>
                <a:spcPct val="109600"/>
              </a:lnSpc>
              <a:spcBef>
                <a:spcPts val="825"/>
              </a:spcBef>
              <a:buClr>
                <a:srgbClr val="DFE1FF"/>
              </a:buClr>
              <a:buFont typeface="Arial"/>
              <a:buAutoNum type="arabicPeriod"/>
              <a:tabLst>
                <a:tab pos="200660" algn="l"/>
                <a:tab pos="498475" algn="l"/>
                <a:tab pos="5969000" algn="l"/>
              </a:tabLst>
            </a:pPr>
            <a:r>
              <a:rPr sz="3950" b="1" spc="-265" dirty="0">
                <a:solidFill>
                  <a:srgbClr val="E89F23"/>
                </a:solidFill>
                <a:latin typeface="Arial"/>
                <a:cs typeface="Arial"/>
              </a:rPr>
              <a:t>	Technology</a:t>
            </a:r>
            <a:r>
              <a:rPr sz="3950" b="1" spc="-185" dirty="0">
                <a:solidFill>
                  <a:srgbClr val="E89F23"/>
                </a:solidFill>
                <a:latin typeface="Arial"/>
                <a:cs typeface="Arial"/>
              </a:rPr>
              <a:t> </a:t>
            </a:r>
            <a:r>
              <a:rPr sz="3950" b="1" spc="-10" dirty="0">
                <a:solidFill>
                  <a:srgbClr val="E89F23"/>
                </a:solidFill>
                <a:latin typeface="Arial"/>
                <a:cs typeface="Arial"/>
              </a:rPr>
              <a:t>Investment</a:t>
            </a:r>
            <a:r>
              <a:rPr sz="3950" b="1" spc="-10" dirty="0">
                <a:solidFill>
                  <a:srgbClr val="DFE1FE"/>
                </a:solidFill>
                <a:latin typeface="Arial"/>
                <a:cs typeface="Arial"/>
              </a:rPr>
              <a:t>:</a:t>
            </a:r>
            <a:r>
              <a:rPr sz="3950" b="1" dirty="0">
                <a:solidFill>
                  <a:srgbClr val="DFE1FE"/>
                </a:solidFill>
                <a:latin typeface="Arial"/>
                <a:cs typeface="Arial"/>
              </a:rPr>
              <a:t>	</a:t>
            </a:r>
            <a:r>
              <a:rPr sz="3950" spc="-110" dirty="0">
                <a:solidFill>
                  <a:srgbClr val="DFE1FE"/>
                </a:solidFill>
                <a:latin typeface="Arial"/>
                <a:cs typeface="Arial"/>
              </a:rPr>
              <a:t>What</a:t>
            </a:r>
            <a:r>
              <a:rPr sz="3950" spc="-14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35" dirty="0">
                <a:solidFill>
                  <a:srgbClr val="DFE1FE"/>
                </a:solidFill>
                <a:latin typeface="Arial"/>
                <a:cs typeface="Arial"/>
              </a:rPr>
              <a:t>new</a:t>
            </a:r>
            <a:r>
              <a:rPr sz="3950" spc="-15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95" dirty="0">
                <a:solidFill>
                  <a:srgbClr val="DFE1FE"/>
                </a:solidFill>
                <a:latin typeface="Arial"/>
                <a:cs typeface="Arial"/>
              </a:rPr>
              <a:t>technologies/methodologies</a:t>
            </a:r>
            <a:r>
              <a:rPr sz="3950" spc="-13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00" dirty="0">
                <a:solidFill>
                  <a:srgbClr val="DFE1FE"/>
                </a:solidFill>
                <a:latin typeface="Arial"/>
                <a:cs typeface="Arial"/>
              </a:rPr>
              <a:t>exist</a:t>
            </a:r>
            <a:r>
              <a:rPr sz="3950" spc="-14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and</a:t>
            </a:r>
            <a:r>
              <a:rPr sz="3950" spc="-15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20" dirty="0">
                <a:solidFill>
                  <a:srgbClr val="DFE1FE"/>
                </a:solidFill>
                <a:latin typeface="Arial"/>
                <a:cs typeface="Arial"/>
              </a:rPr>
              <a:t>what </a:t>
            </a:r>
            <a:r>
              <a:rPr sz="3950" spc="-120" dirty="0">
                <a:solidFill>
                  <a:srgbClr val="DFE1FE"/>
                </a:solidFill>
                <a:latin typeface="Arial"/>
                <a:cs typeface="Arial"/>
              </a:rPr>
              <a:t>is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45" dirty="0">
                <a:solidFill>
                  <a:srgbClr val="DFE1FE"/>
                </a:solidFill>
                <a:latin typeface="Arial"/>
                <a:cs typeface="Arial"/>
              </a:rPr>
              <a:t>needed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DFE1FE"/>
                </a:solidFill>
                <a:latin typeface="Arial"/>
                <a:cs typeface="Arial"/>
              </a:rPr>
              <a:t>to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20" dirty="0">
                <a:solidFill>
                  <a:srgbClr val="DFE1FE"/>
                </a:solidFill>
                <a:latin typeface="Arial"/>
                <a:cs typeface="Arial"/>
              </a:rPr>
              <a:t>achieve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40" dirty="0">
                <a:solidFill>
                  <a:srgbClr val="DFE1FE"/>
                </a:solidFill>
                <a:latin typeface="Arial"/>
                <a:cs typeface="Arial"/>
              </a:rPr>
              <a:t>the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10" dirty="0">
                <a:solidFill>
                  <a:srgbClr val="DFE1FE"/>
                </a:solidFill>
                <a:latin typeface="Arial"/>
                <a:cs typeface="Arial"/>
              </a:rPr>
              <a:t>science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0" dirty="0">
                <a:solidFill>
                  <a:srgbClr val="DFE1FE"/>
                </a:solidFill>
                <a:latin typeface="Arial"/>
                <a:cs typeface="Arial"/>
              </a:rPr>
              <a:t>priorities.</a:t>
            </a:r>
            <a:endParaRPr sz="3950">
              <a:latin typeface="Arial"/>
              <a:cs typeface="Arial"/>
            </a:endParaRPr>
          </a:p>
          <a:p>
            <a:pPr marL="200660" marR="195580" indent="-188595">
              <a:lnSpc>
                <a:spcPct val="109600"/>
              </a:lnSpc>
              <a:spcBef>
                <a:spcPts val="819"/>
              </a:spcBef>
              <a:buClr>
                <a:srgbClr val="DFE1FF"/>
              </a:buClr>
              <a:buFont typeface="Arial"/>
              <a:buAutoNum type="arabicPeriod"/>
              <a:tabLst>
                <a:tab pos="200660" algn="l"/>
                <a:tab pos="498475" algn="l"/>
                <a:tab pos="6748145" algn="l"/>
              </a:tabLst>
            </a:pPr>
            <a:r>
              <a:rPr sz="3950" b="1" spc="-245" dirty="0">
                <a:solidFill>
                  <a:srgbClr val="E89F23"/>
                </a:solidFill>
                <a:latin typeface="Arial"/>
                <a:cs typeface="Arial"/>
              </a:rPr>
              <a:t>	Theory</a:t>
            </a:r>
            <a:r>
              <a:rPr sz="3950" b="1" spc="-180" dirty="0">
                <a:solidFill>
                  <a:srgbClr val="E89F23"/>
                </a:solidFill>
                <a:latin typeface="Arial"/>
                <a:cs typeface="Arial"/>
              </a:rPr>
              <a:t> </a:t>
            </a:r>
            <a:r>
              <a:rPr sz="3950" b="1" spc="-285" dirty="0">
                <a:solidFill>
                  <a:srgbClr val="E89F23"/>
                </a:solidFill>
                <a:latin typeface="Arial"/>
                <a:cs typeface="Arial"/>
              </a:rPr>
              <a:t>and</a:t>
            </a:r>
            <a:r>
              <a:rPr sz="3950" b="1" spc="-180" dirty="0">
                <a:solidFill>
                  <a:srgbClr val="E89F23"/>
                </a:solidFill>
                <a:latin typeface="Arial"/>
                <a:cs typeface="Arial"/>
              </a:rPr>
              <a:t> </a:t>
            </a:r>
            <a:r>
              <a:rPr sz="3950" b="1" spc="-290" dirty="0">
                <a:solidFill>
                  <a:srgbClr val="E89F23"/>
                </a:solidFill>
                <a:latin typeface="Arial"/>
                <a:cs typeface="Arial"/>
              </a:rPr>
              <a:t>Analysis</a:t>
            </a:r>
            <a:r>
              <a:rPr sz="3950" b="1" spc="-180" dirty="0">
                <a:solidFill>
                  <a:srgbClr val="E89F23"/>
                </a:solidFill>
                <a:latin typeface="Arial"/>
                <a:cs typeface="Arial"/>
              </a:rPr>
              <a:t> </a:t>
            </a:r>
            <a:r>
              <a:rPr sz="3950" b="1" spc="-300" dirty="0">
                <a:solidFill>
                  <a:srgbClr val="E89F23"/>
                </a:solidFill>
                <a:latin typeface="Arial"/>
                <a:cs typeface="Arial"/>
              </a:rPr>
              <a:t>Needs</a:t>
            </a:r>
            <a:r>
              <a:rPr sz="3950" b="1" spc="-300" dirty="0">
                <a:solidFill>
                  <a:srgbClr val="DFE1FE"/>
                </a:solidFill>
                <a:latin typeface="Arial"/>
                <a:cs typeface="Arial"/>
              </a:rPr>
              <a:t>:</a:t>
            </a:r>
            <a:r>
              <a:rPr sz="3950" b="1" dirty="0">
                <a:solidFill>
                  <a:srgbClr val="DFE1FE"/>
                </a:solidFill>
                <a:latin typeface="Arial"/>
                <a:cs typeface="Arial"/>
              </a:rPr>
              <a:t>	</a:t>
            </a:r>
            <a:r>
              <a:rPr sz="3950" spc="-110" dirty="0">
                <a:solidFill>
                  <a:srgbClr val="DFE1FE"/>
                </a:solidFill>
                <a:latin typeface="Arial"/>
                <a:cs typeface="Arial"/>
              </a:rPr>
              <a:t>What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60" dirty="0">
                <a:solidFill>
                  <a:srgbClr val="DFE1FE"/>
                </a:solidFill>
                <a:latin typeface="Arial"/>
                <a:cs typeface="Arial"/>
              </a:rPr>
              <a:t>advances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40" dirty="0">
                <a:solidFill>
                  <a:srgbClr val="DFE1FE"/>
                </a:solidFill>
                <a:latin typeface="Arial"/>
                <a:cs typeface="Arial"/>
              </a:rPr>
              <a:t>do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60" dirty="0">
                <a:solidFill>
                  <a:srgbClr val="DFE1FE"/>
                </a:solidFill>
                <a:latin typeface="Arial"/>
                <a:cs typeface="Arial"/>
              </a:rPr>
              <a:t>we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40" dirty="0">
                <a:solidFill>
                  <a:srgbClr val="DFE1FE"/>
                </a:solidFill>
                <a:latin typeface="Arial"/>
                <a:cs typeface="Arial"/>
              </a:rPr>
              <a:t>need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DFE1FE"/>
                </a:solidFill>
                <a:latin typeface="Arial"/>
                <a:cs typeface="Arial"/>
              </a:rPr>
              <a:t>to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45" dirty="0">
                <a:solidFill>
                  <a:srgbClr val="DFE1FE"/>
                </a:solidFill>
                <a:latin typeface="Arial"/>
                <a:cs typeface="Arial"/>
              </a:rPr>
              <a:t>make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30" dirty="0">
                <a:solidFill>
                  <a:srgbClr val="DFE1FE"/>
                </a:solidFill>
                <a:latin typeface="Arial"/>
                <a:cs typeface="Arial"/>
              </a:rPr>
              <a:t>in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85" dirty="0">
                <a:solidFill>
                  <a:srgbClr val="DFE1FE"/>
                </a:solidFill>
                <a:latin typeface="Arial"/>
                <a:cs typeface="Arial"/>
              </a:rPr>
              <a:t>theory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25" dirty="0">
                <a:solidFill>
                  <a:srgbClr val="DFE1FE"/>
                </a:solidFill>
                <a:latin typeface="Arial"/>
                <a:cs typeface="Arial"/>
              </a:rPr>
              <a:t>and 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analysis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DFE1FE"/>
                </a:solidFill>
                <a:latin typeface="Arial"/>
                <a:cs typeface="Arial"/>
              </a:rPr>
              <a:t>to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20" dirty="0">
                <a:solidFill>
                  <a:srgbClr val="DFE1FE"/>
                </a:solidFill>
                <a:latin typeface="Arial"/>
                <a:cs typeface="Arial"/>
              </a:rPr>
              <a:t>achieve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40" dirty="0">
                <a:solidFill>
                  <a:srgbClr val="DFE1FE"/>
                </a:solidFill>
                <a:latin typeface="Arial"/>
                <a:cs typeface="Arial"/>
              </a:rPr>
              <a:t>the</a:t>
            </a:r>
            <a:r>
              <a:rPr sz="3950" spc="-17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10" dirty="0">
                <a:solidFill>
                  <a:srgbClr val="DFE1FE"/>
                </a:solidFill>
                <a:latin typeface="Arial"/>
                <a:cs typeface="Arial"/>
              </a:rPr>
              <a:t>science</a:t>
            </a:r>
            <a:r>
              <a:rPr sz="3950" spc="-17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0" dirty="0">
                <a:solidFill>
                  <a:srgbClr val="DFE1FE"/>
                </a:solidFill>
                <a:latin typeface="Arial"/>
                <a:cs typeface="Arial"/>
              </a:rPr>
              <a:t>priorities.</a:t>
            </a:r>
            <a:endParaRPr sz="3950">
              <a:latin typeface="Arial"/>
              <a:cs typeface="Arial"/>
            </a:endParaRPr>
          </a:p>
          <a:p>
            <a:pPr marL="200660" marR="240029" indent="-188595">
              <a:lnSpc>
                <a:spcPct val="109600"/>
              </a:lnSpc>
              <a:spcBef>
                <a:spcPts val="825"/>
              </a:spcBef>
              <a:buClr>
                <a:srgbClr val="DFE1FF"/>
              </a:buClr>
              <a:buFont typeface="Arial"/>
              <a:buAutoNum type="arabicPeriod"/>
              <a:tabLst>
                <a:tab pos="200660" algn="l"/>
                <a:tab pos="498475" algn="l"/>
                <a:tab pos="7559040" algn="l"/>
              </a:tabLst>
            </a:pPr>
            <a:r>
              <a:rPr sz="3950" b="1" spc="-280" dirty="0">
                <a:solidFill>
                  <a:srgbClr val="E8A029"/>
                </a:solidFill>
                <a:latin typeface="Arial"/>
                <a:cs typeface="Arial"/>
              </a:rPr>
              <a:t>	Synergies</a:t>
            </a:r>
            <a:r>
              <a:rPr sz="3950" b="1" spc="-180" dirty="0">
                <a:solidFill>
                  <a:srgbClr val="E8A029"/>
                </a:solidFill>
                <a:latin typeface="Arial"/>
                <a:cs typeface="Arial"/>
              </a:rPr>
              <a:t> </a:t>
            </a:r>
            <a:r>
              <a:rPr sz="3950" b="1" spc="-254" dirty="0">
                <a:solidFill>
                  <a:srgbClr val="E8A029"/>
                </a:solidFill>
                <a:latin typeface="Arial"/>
                <a:cs typeface="Arial"/>
              </a:rPr>
              <a:t>with</a:t>
            </a:r>
            <a:r>
              <a:rPr sz="3950" b="1" spc="-190" dirty="0">
                <a:solidFill>
                  <a:srgbClr val="E8A029"/>
                </a:solidFill>
                <a:latin typeface="Arial"/>
                <a:cs typeface="Arial"/>
              </a:rPr>
              <a:t> </a:t>
            </a:r>
            <a:r>
              <a:rPr sz="3950" b="1" spc="-204" dirty="0">
                <a:solidFill>
                  <a:srgbClr val="E8A029"/>
                </a:solidFill>
                <a:latin typeface="Arial"/>
                <a:cs typeface="Arial"/>
              </a:rPr>
              <a:t>Other</a:t>
            </a:r>
            <a:r>
              <a:rPr sz="3950" b="1" spc="-185" dirty="0">
                <a:solidFill>
                  <a:srgbClr val="E8A029"/>
                </a:solidFill>
                <a:latin typeface="Arial"/>
                <a:cs typeface="Arial"/>
              </a:rPr>
              <a:t> </a:t>
            </a:r>
            <a:r>
              <a:rPr sz="3950" b="1" spc="-340" dirty="0">
                <a:solidFill>
                  <a:srgbClr val="E8A029"/>
                </a:solidFill>
                <a:latin typeface="Arial"/>
                <a:cs typeface="Arial"/>
              </a:rPr>
              <a:t>Programs</a:t>
            </a:r>
            <a:r>
              <a:rPr sz="3950" b="1" spc="-340" dirty="0">
                <a:solidFill>
                  <a:srgbClr val="DFE1FE"/>
                </a:solidFill>
                <a:latin typeface="Arial"/>
                <a:cs typeface="Arial"/>
              </a:rPr>
              <a:t>:</a:t>
            </a:r>
            <a:r>
              <a:rPr sz="3950" b="1" dirty="0">
                <a:solidFill>
                  <a:srgbClr val="DFE1FE"/>
                </a:solidFill>
                <a:latin typeface="Arial"/>
                <a:cs typeface="Arial"/>
              </a:rPr>
              <a:t>	</a:t>
            </a:r>
            <a:r>
              <a:rPr sz="3950" spc="-125" dirty="0">
                <a:solidFill>
                  <a:srgbClr val="DFE1FE"/>
                </a:solidFill>
                <a:latin typeface="Arial"/>
                <a:cs typeface="Arial"/>
              </a:rPr>
              <a:t>How</a:t>
            </a:r>
            <a:r>
              <a:rPr sz="3950" spc="-20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40" dirty="0">
                <a:solidFill>
                  <a:srgbClr val="DFE1FE"/>
                </a:solidFill>
                <a:latin typeface="Arial"/>
                <a:cs typeface="Arial"/>
              </a:rPr>
              <a:t>do</a:t>
            </a:r>
            <a:r>
              <a:rPr sz="3950" spc="-20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14" dirty="0">
                <a:solidFill>
                  <a:srgbClr val="DFE1FE"/>
                </a:solidFill>
                <a:latin typeface="Arial"/>
                <a:cs typeface="Arial"/>
              </a:rPr>
              <a:t>these</a:t>
            </a:r>
            <a:r>
              <a:rPr sz="3950" spc="-19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45" dirty="0">
                <a:solidFill>
                  <a:srgbClr val="DFE1FE"/>
                </a:solidFill>
                <a:latin typeface="Arial"/>
                <a:cs typeface="Arial"/>
              </a:rPr>
              <a:t>goals</a:t>
            </a:r>
            <a:r>
              <a:rPr sz="3950" spc="-19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DFE1FE"/>
                </a:solidFill>
                <a:latin typeface="Arial"/>
                <a:cs typeface="Arial"/>
              </a:rPr>
              <a:t>tie</a:t>
            </a:r>
            <a:r>
              <a:rPr sz="3950" spc="-21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DFE1FE"/>
                </a:solidFill>
                <a:latin typeface="Arial"/>
                <a:cs typeface="Arial"/>
              </a:rPr>
              <a:t>to</a:t>
            </a:r>
            <a:r>
              <a:rPr sz="3950" spc="-204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40" dirty="0">
                <a:solidFill>
                  <a:srgbClr val="DFE1FE"/>
                </a:solidFill>
                <a:latin typeface="Arial"/>
                <a:cs typeface="Arial"/>
              </a:rPr>
              <a:t>the</a:t>
            </a:r>
            <a:r>
              <a:rPr sz="3950" spc="-20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0" dirty="0">
                <a:solidFill>
                  <a:srgbClr val="DFE1FE"/>
                </a:solidFill>
                <a:latin typeface="Arial"/>
                <a:cs typeface="Arial"/>
              </a:rPr>
              <a:t>broader </a:t>
            </a:r>
            <a:r>
              <a:rPr sz="3950" spc="-120" dirty="0">
                <a:solidFill>
                  <a:srgbClr val="DFE1FE"/>
                </a:solidFill>
                <a:latin typeface="Arial"/>
                <a:cs typeface="Arial"/>
              </a:rPr>
              <a:t>astrophysics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55" dirty="0">
                <a:solidFill>
                  <a:srgbClr val="DFE1FE"/>
                </a:solidFill>
                <a:latin typeface="Arial"/>
                <a:cs typeface="Arial"/>
              </a:rPr>
              <a:t>and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20" dirty="0">
                <a:solidFill>
                  <a:srgbClr val="DFE1FE"/>
                </a:solidFill>
                <a:latin typeface="Arial"/>
                <a:cs typeface="Arial"/>
              </a:rPr>
              <a:t>physics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00" dirty="0">
                <a:solidFill>
                  <a:srgbClr val="DFE1FE"/>
                </a:solidFill>
                <a:latin typeface="Arial"/>
                <a:cs typeface="Arial"/>
              </a:rPr>
              <a:t>community.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10" dirty="0">
                <a:solidFill>
                  <a:srgbClr val="DFE1FE"/>
                </a:solidFill>
                <a:latin typeface="Arial"/>
                <a:cs typeface="Arial"/>
              </a:rPr>
              <a:t>What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50" dirty="0">
                <a:solidFill>
                  <a:srgbClr val="DFE1FE"/>
                </a:solidFill>
                <a:latin typeface="Arial"/>
                <a:cs typeface="Arial"/>
              </a:rPr>
              <a:t>are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40" dirty="0">
                <a:solidFill>
                  <a:srgbClr val="DFE1FE"/>
                </a:solidFill>
                <a:latin typeface="Arial"/>
                <a:cs typeface="Arial"/>
              </a:rPr>
              <a:t>the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70" dirty="0">
                <a:solidFill>
                  <a:srgbClr val="DFE1FE"/>
                </a:solidFill>
                <a:latin typeface="Arial"/>
                <a:cs typeface="Arial"/>
              </a:rPr>
              <a:t>timelines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dirty="0">
                <a:solidFill>
                  <a:srgbClr val="DFE1FE"/>
                </a:solidFill>
                <a:latin typeface="Arial"/>
                <a:cs typeface="Arial"/>
              </a:rPr>
              <a:t>to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90" dirty="0">
                <a:solidFill>
                  <a:srgbClr val="DFE1FE"/>
                </a:solidFill>
                <a:latin typeface="Arial"/>
                <a:cs typeface="Arial"/>
              </a:rPr>
              <a:t>align</a:t>
            </a:r>
            <a:r>
              <a:rPr sz="3950" spc="-18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35" dirty="0">
                <a:solidFill>
                  <a:srgbClr val="DFE1FE"/>
                </a:solidFill>
                <a:latin typeface="Arial"/>
                <a:cs typeface="Arial"/>
              </a:rPr>
              <a:t>with</a:t>
            </a:r>
            <a:r>
              <a:rPr sz="3950" spc="-18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10" dirty="0">
                <a:solidFill>
                  <a:srgbClr val="DFE1FE"/>
                </a:solidFill>
                <a:latin typeface="Arial"/>
                <a:cs typeface="Arial"/>
              </a:rPr>
              <a:t>current </a:t>
            </a:r>
            <a:r>
              <a:rPr sz="3950" spc="-70" dirty="0">
                <a:solidFill>
                  <a:srgbClr val="DFE1FE"/>
                </a:solidFill>
                <a:latin typeface="Arial"/>
                <a:cs typeface="Arial"/>
              </a:rPr>
              <a:t>priorities</a:t>
            </a:r>
            <a:r>
              <a:rPr sz="3950" spc="-14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30" dirty="0">
                <a:solidFill>
                  <a:srgbClr val="DFE1FE"/>
                </a:solidFill>
                <a:latin typeface="Arial"/>
                <a:cs typeface="Arial"/>
              </a:rPr>
              <a:t>in</a:t>
            </a:r>
            <a:r>
              <a:rPr sz="3950" spc="-145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35" dirty="0">
                <a:solidFill>
                  <a:srgbClr val="DFE1FE"/>
                </a:solidFill>
                <a:latin typeface="Arial"/>
                <a:cs typeface="Arial"/>
              </a:rPr>
              <a:t>multi-</a:t>
            </a:r>
            <a:r>
              <a:rPr sz="3950" spc="-140" dirty="0">
                <a:solidFill>
                  <a:srgbClr val="DFE1FE"/>
                </a:solidFill>
                <a:latin typeface="Arial"/>
                <a:cs typeface="Arial"/>
              </a:rPr>
              <a:t>messenger</a:t>
            </a:r>
            <a:r>
              <a:rPr sz="3950" spc="-150" dirty="0">
                <a:solidFill>
                  <a:srgbClr val="DFE1FE"/>
                </a:solidFill>
                <a:latin typeface="Arial"/>
                <a:cs typeface="Arial"/>
              </a:rPr>
              <a:t> </a:t>
            </a:r>
            <a:r>
              <a:rPr sz="3950" spc="-20" dirty="0">
                <a:solidFill>
                  <a:srgbClr val="DFE1FE"/>
                </a:solidFill>
                <a:latin typeface="Arial"/>
                <a:cs typeface="Arial"/>
              </a:rPr>
              <a:t>astronomy.</a:t>
            </a:r>
            <a:endParaRPr sz="39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514336" y="283630"/>
            <a:ext cx="1326515" cy="1522730"/>
            <a:chOff x="18514336" y="283630"/>
            <a:chExt cx="1326515" cy="152273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14336" y="350211"/>
              <a:ext cx="1326397" cy="145569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882639" y="283634"/>
              <a:ext cx="498475" cy="303530"/>
            </a:xfrm>
            <a:custGeom>
              <a:avLst/>
              <a:gdLst/>
              <a:ahLst/>
              <a:cxnLst/>
              <a:rect l="l" t="t" r="r" b="b"/>
              <a:pathLst>
                <a:path w="498475" h="303530">
                  <a:moveTo>
                    <a:pt x="498475" y="104749"/>
                  </a:moveTo>
                  <a:lnTo>
                    <a:pt x="482955" y="67818"/>
                  </a:lnTo>
                  <a:lnTo>
                    <a:pt x="451929" y="35255"/>
                  </a:lnTo>
                  <a:lnTo>
                    <a:pt x="408965" y="11760"/>
                  </a:lnTo>
                  <a:lnTo>
                    <a:pt x="360222" y="0"/>
                  </a:lnTo>
                  <a:lnTo>
                    <a:pt x="309537" y="0"/>
                  </a:lnTo>
                  <a:lnTo>
                    <a:pt x="260794" y="11760"/>
                  </a:lnTo>
                  <a:lnTo>
                    <a:pt x="235521" y="25577"/>
                  </a:lnTo>
                  <a:lnTo>
                    <a:pt x="235102" y="25196"/>
                  </a:lnTo>
                  <a:lnTo>
                    <a:pt x="233527" y="24701"/>
                  </a:lnTo>
                  <a:lnTo>
                    <a:pt x="230835" y="24993"/>
                  </a:lnTo>
                  <a:lnTo>
                    <a:pt x="5969" y="141325"/>
                  </a:lnTo>
                  <a:lnTo>
                    <a:pt x="2298" y="143217"/>
                  </a:lnTo>
                  <a:lnTo>
                    <a:pt x="495" y="145249"/>
                  </a:lnTo>
                  <a:lnTo>
                    <a:pt x="0" y="146824"/>
                  </a:lnTo>
                  <a:lnTo>
                    <a:pt x="292" y="149517"/>
                  </a:lnTo>
                  <a:lnTo>
                    <a:pt x="78600" y="300901"/>
                  </a:lnTo>
                  <a:lnTo>
                    <a:pt x="80632" y="302691"/>
                  </a:lnTo>
                  <a:lnTo>
                    <a:pt x="82207" y="303199"/>
                  </a:lnTo>
                  <a:lnTo>
                    <a:pt x="84899" y="302895"/>
                  </a:lnTo>
                  <a:lnTo>
                    <a:pt x="238023" y="223685"/>
                  </a:lnTo>
                  <a:lnTo>
                    <a:pt x="260794" y="236143"/>
                  </a:lnTo>
                  <a:lnTo>
                    <a:pt x="309537" y="247891"/>
                  </a:lnTo>
                  <a:lnTo>
                    <a:pt x="360222" y="247891"/>
                  </a:lnTo>
                  <a:lnTo>
                    <a:pt x="408965" y="236143"/>
                  </a:lnTo>
                  <a:lnTo>
                    <a:pt x="451929" y="212623"/>
                  </a:lnTo>
                  <a:lnTo>
                    <a:pt x="482955" y="180073"/>
                  </a:lnTo>
                  <a:lnTo>
                    <a:pt x="498475" y="143141"/>
                  </a:lnTo>
                  <a:lnTo>
                    <a:pt x="498475" y="104749"/>
                  </a:lnTo>
                  <a:close/>
                </a:path>
              </a:pathLst>
            </a:custGeom>
            <a:solidFill>
              <a:srgbClr val="E89F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70283" y="428290"/>
              <a:ext cx="163303" cy="19876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953673" y="467097"/>
              <a:ext cx="269240" cy="215265"/>
            </a:xfrm>
            <a:custGeom>
              <a:avLst/>
              <a:gdLst/>
              <a:ahLst/>
              <a:cxnLst/>
              <a:rect l="l" t="t" r="r" b="b"/>
              <a:pathLst>
                <a:path w="269240" h="215265">
                  <a:moveTo>
                    <a:pt x="224105" y="0"/>
                  </a:moveTo>
                  <a:lnTo>
                    <a:pt x="186061" y="10494"/>
                  </a:lnTo>
                  <a:lnTo>
                    <a:pt x="157702" y="28406"/>
                  </a:lnTo>
                  <a:lnTo>
                    <a:pt x="87735" y="70645"/>
                  </a:lnTo>
                  <a:lnTo>
                    <a:pt x="0" y="128675"/>
                  </a:lnTo>
                  <a:lnTo>
                    <a:pt x="268997" y="214997"/>
                  </a:lnTo>
                  <a:lnTo>
                    <a:pt x="259688" y="191514"/>
                  </a:lnTo>
                  <a:lnTo>
                    <a:pt x="253483" y="167200"/>
                  </a:lnTo>
                  <a:lnTo>
                    <a:pt x="250424" y="142292"/>
                  </a:lnTo>
                  <a:lnTo>
                    <a:pt x="250557" y="117031"/>
                  </a:lnTo>
                  <a:lnTo>
                    <a:pt x="251651" y="99244"/>
                  </a:lnTo>
                  <a:lnTo>
                    <a:pt x="253205" y="64156"/>
                  </a:lnTo>
                  <a:lnTo>
                    <a:pt x="253709" y="47965"/>
                  </a:lnTo>
                  <a:lnTo>
                    <a:pt x="253340" y="33712"/>
                  </a:lnTo>
                  <a:lnTo>
                    <a:pt x="250642" y="20999"/>
                  </a:lnTo>
                  <a:lnTo>
                    <a:pt x="244428" y="10439"/>
                  </a:lnTo>
                  <a:lnTo>
                    <a:pt x="233511" y="2647"/>
                  </a:lnTo>
                  <a:lnTo>
                    <a:pt x="224105" y="0"/>
                  </a:lnTo>
                  <a:close/>
                </a:path>
              </a:pathLst>
            </a:custGeom>
            <a:solidFill>
              <a:srgbClr val="3356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03984" y="507211"/>
              <a:ext cx="100795" cy="2270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3348</Words>
  <Application>Microsoft Office PowerPoint</Application>
  <PresentationFormat>Custom</PresentationFormat>
  <Paragraphs>564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Lucida Grande</vt:lpstr>
      <vt:lpstr>Aptos</vt:lpstr>
      <vt:lpstr>Arial</vt:lpstr>
      <vt:lpstr>Calibri</vt:lpstr>
      <vt:lpstr>Helvetica</vt:lpstr>
      <vt:lpstr>Lucida Sans</vt:lpstr>
      <vt:lpstr>Lucida Sans Unicode</vt:lpstr>
      <vt:lpstr>Symbol</vt:lpstr>
      <vt:lpstr>Times New Roman</vt:lpstr>
      <vt:lpstr>Wingdings</vt:lpstr>
      <vt:lpstr>Office Theme</vt:lpstr>
      <vt:lpstr>1_Office Theme</vt:lpstr>
      <vt:lpstr>PowerPoint Presentation</vt:lpstr>
      <vt:lpstr>Introduction</vt:lpstr>
      <vt:lpstr>PowerPoint Presentation</vt:lpstr>
      <vt:lpstr>Primary Question</vt:lpstr>
      <vt:lpstr>PowerPoint Presentation</vt:lpstr>
      <vt:lpstr>PowerPoint Presentation</vt:lpstr>
      <vt:lpstr>Timeline</vt:lpstr>
      <vt:lpstr>PowerPoint Presentation</vt:lpstr>
      <vt:lpstr>Topics of Interest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MeV Gamma-ray Instrument 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Hui-AAS2024-intro</dc:title>
  <cp:lastModifiedBy>Paolo Coppi</cp:lastModifiedBy>
  <cp:revision>1</cp:revision>
  <dcterms:created xsi:type="dcterms:W3CDTF">2024-07-11T07:47:35Z</dcterms:created>
  <dcterms:modified xsi:type="dcterms:W3CDTF">2024-07-11T12:27:51Z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2024-01-08T00:00:00Z</vt:filetime>
  </property>
  <property fmtid="{D5CDD505-2E9C-101B-9397-08002B2CF9AE}" pid="3" name="Creator">
    <vt:lpwstr>Keynote</vt:lpwstr>
  </property>
  <property fmtid="{D5CDD505-2E9C-101B-9397-08002B2CF9AE}" pid="4" name="LastSaved">
    <vt:filetime>2024-07-11T00:00:00Z</vt:filetime>
  </property>
  <property fmtid="{D5CDD505-2E9C-101B-9397-08002B2CF9AE}" pid="5" name="Producer">
    <vt:lpwstr>macOS Version 13.6.3 (Build 22G436) Quartz PDFContext</vt:lpwstr>
  </property>
</Properties>
</file>